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4322" r:id="rId1"/>
    <p:sldMasterId id="2147484714" r:id="rId2"/>
  </p:sldMasterIdLst>
  <p:notesMasterIdLst>
    <p:notesMasterId r:id="rId27"/>
  </p:notesMasterIdLst>
  <p:handoutMasterIdLst>
    <p:handoutMasterId r:id="rId28"/>
  </p:handoutMasterIdLst>
  <p:sldIdLst>
    <p:sldId id="362" r:id="rId3"/>
    <p:sldId id="529" r:id="rId4"/>
    <p:sldId id="577" r:id="rId5"/>
    <p:sldId id="578" r:id="rId6"/>
    <p:sldId id="579" r:id="rId7"/>
    <p:sldId id="580" r:id="rId8"/>
    <p:sldId id="533" r:id="rId9"/>
    <p:sldId id="581" r:id="rId10"/>
    <p:sldId id="536" r:id="rId11"/>
    <p:sldId id="582" r:id="rId12"/>
    <p:sldId id="538" r:id="rId13"/>
    <p:sldId id="583" r:id="rId14"/>
    <p:sldId id="540" r:id="rId15"/>
    <p:sldId id="601" r:id="rId16"/>
    <p:sldId id="604" r:id="rId17"/>
    <p:sldId id="602" r:id="rId18"/>
    <p:sldId id="605" r:id="rId19"/>
    <p:sldId id="544" r:id="rId20"/>
    <p:sldId id="589" r:id="rId21"/>
    <p:sldId id="587" r:id="rId22"/>
    <p:sldId id="588" r:id="rId23"/>
    <p:sldId id="603" r:id="rId24"/>
    <p:sldId id="606" r:id="rId25"/>
    <p:sldId id="469" r:id="rId26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ill Sans MT" charset="0"/>
        <a:ea typeface="MS PGothic" charset="0"/>
        <a:cs typeface="MS PGothic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ill Sans MT" charset="0"/>
        <a:ea typeface="MS PGothic" charset="0"/>
        <a:cs typeface="MS PGothic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ill Sans MT" charset="0"/>
        <a:ea typeface="MS PGothic" charset="0"/>
        <a:cs typeface="MS PGothic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ill Sans MT" charset="0"/>
        <a:ea typeface="MS PGothic" charset="0"/>
        <a:cs typeface="MS PGothic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ill Sans MT" charset="0"/>
        <a:ea typeface="MS PGothic" charset="0"/>
        <a:cs typeface="MS PGothic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Gill Sans MT" charset="0"/>
        <a:ea typeface="MS PGothic" charset="0"/>
        <a:cs typeface="MS PGothic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Gill Sans MT" charset="0"/>
        <a:ea typeface="MS PGothic" charset="0"/>
        <a:cs typeface="MS PGothic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Gill Sans MT" charset="0"/>
        <a:ea typeface="MS PGothic" charset="0"/>
        <a:cs typeface="MS PGothic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Gill Sans MT" charset="0"/>
        <a:ea typeface="MS PGothic" charset="0"/>
        <a:cs typeface="MS PGothic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orient="horz" pos="3573">
          <p15:clr>
            <a:srgbClr val="A4A3A4"/>
          </p15:clr>
        </p15:guide>
        <p15:guide id="3" orient="horz" pos="931">
          <p15:clr>
            <a:srgbClr val="A4A3A4"/>
          </p15:clr>
        </p15:guide>
        <p15:guide id="4" orient="horz" pos="833">
          <p15:clr>
            <a:srgbClr val="A4A3A4"/>
          </p15:clr>
        </p15:guide>
        <p15:guide id="5" orient="horz" pos="584">
          <p15:clr>
            <a:srgbClr val="A4A3A4"/>
          </p15:clr>
        </p15:guide>
        <p15:guide id="6" pos="2864">
          <p15:clr>
            <a:srgbClr val="A4A3A4"/>
          </p15:clr>
        </p15:guide>
        <p15:guide id="7" pos="313">
          <p15:clr>
            <a:srgbClr val="A4A3A4"/>
          </p15:clr>
        </p15:guide>
        <p15:guide id="8" pos="3048">
          <p15:clr>
            <a:srgbClr val="A4A3A4"/>
          </p15:clr>
        </p15:guide>
        <p15:guide id="9" pos="528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153C88"/>
    <a:srgbClr val="213889"/>
    <a:srgbClr val="DA761F"/>
    <a:srgbClr val="4700A2"/>
    <a:srgbClr val="D85420"/>
    <a:srgbClr val="48ADCA"/>
    <a:srgbClr val="EDAD2C"/>
    <a:srgbClr val="A30F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Stile medio 3 - Colore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Stile medio 2 - Color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D083AE6-46FA-4A59-8FB0-9F97EB10719F}" styleName="Stile chiaro 3 - Colore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465"/>
    <p:restoredTop sz="93112"/>
  </p:normalViewPr>
  <p:slideViewPr>
    <p:cSldViewPr snapToGrid="0">
      <p:cViewPr varScale="1">
        <p:scale>
          <a:sx n="60" d="100"/>
          <a:sy n="60" d="100"/>
        </p:scale>
        <p:origin x="680" y="168"/>
      </p:cViewPr>
      <p:guideLst>
        <p:guide orient="horz" pos="2158"/>
        <p:guide orient="horz" pos="3573"/>
        <p:guide orient="horz" pos="931"/>
        <p:guide orient="horz" pos="833"/>
        <p:guide orient="horz" pos="584"/>
        <p:guide pos="2864"/>
        <p:guide pos="313"/>
        <p:guide pos="3048"/>
        <p:guide pos="528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82" d="100"/>
          <a:sy n="82" d="100"/>
        </p:scale>
        <p:origin x="-206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A7D764E-99AE-AB46-83D0-1A89362BDE4F}" type="doc">
      <dgm:prSet loTypeId="urn:microsoft.com/office/officeart/2005/8/layout/cycle2" loCatId="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it-IT"/>
        </a:p>
      </dgm:t>
    </dgm:pt>
    <dgm:pt modelId="{8A5F0B34-9400-054E-A590-3791B66AE546}">
      <dgm:prSet phldrT="[Testo]"/>
      <dgm:spPr/>
      <dgm:t>
        <a:bodyPr/>
        <a:lstStyle/>
        <a:p>
          <a:r>
            <a:rPr lang="it-IT" dirty="0"/>
            <a:t>A</a:t>
          </a:r>
        </a:p>
      </dgm:t>
    </dgm:pt>
    <dgm:pt modelId="{6ACB3CD6-5384-E840-96DE-0E36D326742A}" type="parTrans" cxnId="{AA6DD08B-8DC7-9D44-9BE4-373BB142CD94}">
      <dgm:prSet/>
      <dgm:spPr/>
      <dgm:t>
        <a:bodyPr/>
        <a:lstStyle/>
        <a:p>
          <a:endParaRPr lang="it-IT"/>
        </a:p>
      </dgm:t>
    </dgm:pt>
    <dgm:pt modelId="{9099CD83-8DBF-124A-A704-BBB8FB5F58C2}" type="sibTrans" cxnId="{AA6DD08B-8DC7-9D44-9BE4-373BB142CD94}">
      <dgm:prSet/>
      <dgm:spPr/>
      <dgm:t>
        <a:bodyPr/>
        <a:lstStyle/>
        <a:p>
          <a:endParaRPr lang="it-IT"/>
        </a:p>
      </dgm:t>
    </dgm:pt>
    <dgm:pt modelId="{C468DC5A-2648-804C-91CD-BED3690230E8}">
      <dgm:prSet phldrT="[Testo]"/>
      <dgm:spPr/>
      <dgm:t>
        <a:bodyPr/>
        <a:lstStyle/>
        <a:p>
          <a:r>
            <a:rPr lang="it-IT" dirty="0"/>
            <a:t>B</a:t>
          </a:r>
        </a:p>
      </dgm:t>
    </dgm:pt>
    <dgm:pt modelId="{3836278D-84C3-E34C-A7AA-A76ADFF21B5A}" type="parTrans" cxnId="{9637902F-2339-C145-864F-699C83D900C4}">
      <dgm:prSet/>
      <dgm:spPr/>
      <dgm:t>
        <a:bodyPr/>
        <a:lstStyle/>
        <a:p>
          <a:endParaRPr lang="it-IT"/>
        </a:p>
      </dgm:t>
    </dgm:pt>
    <dgm:pt modelId="{72E9AE27-90AD-C648-996B-B3A75446F21A}" type="sibTrans" cxnId="{9637902F-2339-C145-864F-699C83D900C4}">
      <dgm:prSet/>
      <dgm:spPr/>
      <dgm:t>
        <a:bodyPr/>
        <a:lstStyle/>
        <a:p>
          <a:endParaRPr lang="it-IT"/>
        </a:p>
      </dgm:t>
    </dgm:pt>
    <dgm:pt modelId="{81CC91A9-1610-DF49-9F74-190974A212B6}">
      <dgm:prSet phldrT="[Testo]"/>
      <dgm:spPr/>
      <dgm:t>
        <a:bodyPr/>
        <a:lstStyle/>
        <a:p>
          <a:r>
            <a:rPr lang="it-IT" dirty="0"/>
            <a:t>C</a:t>
          </a:r>
        </a:p>
      </dgm:t>
    </dgm:pt>
    <dgm:pt modelId="{61878263-C5CE-A84F-9123-A5DFFFDDEFDA}" type="parTrans" cxnId="{A821E9D7-9757-B74B-A085-98CEB858DCF9}">
      <dgm:prSet/>
      <dgm:spPr/>
      <dgm:t>
        <a:bodyPr/>
        <a:lstStyle/>
        <a:p>
          <a:endParaRPr lang="it-IT"/>
        </a:p>
      </dgm:t>
    </dgm:pt>
    <dgm:pt modelId="{170C6A56-B29C-1545-BEB9-2EA0039D39D6}" type="sibTrans" cxnId="{A821E9D7-9757-B74B-A085-98CEB858DCF9}">
      <dgm:prSet/>
      <dgm:spPr/>
      <dgm:t>
        <a:bodyPr/>
        <a:lstStyle/>
        <a:p>
          <a:endParaRPr lang="it-IT"/>
        </a:p>
      </dgm:t>
    </dgm:pt>
    <dgm:pt modelId="{1F7EE33B-EF5B-6A42-A72F-21A0C609B30F}">
      <dgm:prSet phldrT="[Testo]"/>
      <dgm:spPr/>
      <dgm:t>
        <a:bodyPr/>
        <a:lstStyle/>
        <a:p>
          <a:r>
            <a:rPr lang="it-IT" dirty="0"/>
            <a:t>D</a:t>
          </a:r>
        </a:p>
      </dgm:t>
    </dgm:pt>
    <dgm:pt modelId="{6B2DE17F-725F-EE42-AD6B-D98BF0B689C9}" type="parTrans" cxnId="{458AB5FE-6273-CA46-A67B-10AE62A2EE1F}">
      <dgm:prSet/>
      <dgm:spPr/>
      <dgm:t>
        <a:bodyPr/>
        <a:lstStyle/>
        <a:p>
          <a:endParaRPr lang="it-IT"/>
        </a:p>
      </dgm:t>
    </dgm:pt>
    <dgm:pt modelId="{6C826317-0338-3244-AAFA-F32319C03143}" type="sibTrans" cxnId="{458AB5FE-6273-CA46-A67B-10AE62A2EE1F}">
      <dgm:prSet/>
      <dgm:spPr/>
      <dgm:t>
        <a:bodyPr/>
        <a:lstStyle/>
        <a:p>
          <a:endParaRPr lang="it-IT"/>
        </a:p>
      </dgm:t>
    </dgm:pt>
    <dgm:pt modelId="{4B1A5AAD-916F-B94F-9FE9-ADA3419A9BBF}">
      <dgm:prSet phldrT="[Testo]"/>
      <dgm:spPr/>
      <dgm:t>
        <a:bodyPr/>
        <a:lstStyle/>
        <a:p>
          <a:r>
            <a:rPr lang="it-IT" dirty="0"/>
            <a:t>E</a:t>
          </a:r>
        </a:p>
      </dgm:t>
    </dgm:pt>
    <dgm:pt modelId="{7F8315B6-49E6-E544-B595-0110661A53C7}" type="parTrans" cxnId="{CC9D955F-8AE8-9B4C-A2C0-6D484AC2044E}">
      <dgm:prSet/>
      <dgm:spPr/>
      <dgm:t>
        <a:bodyPr/>
        <a:lstStyle/>
        <a:p>
          <a:endParaRPr lang="it-IT"/>
        </a:p>
      </dgm:t>
    </dgm:pt>
    <dgm:pt modelId="{F72DE80A-59D0-6A40-B296-9E773AD23AFB}" type="sibTrans" cxnId="{CC9D955F-8AE8-9B4C-A2C0-6D484AC2044E}">
      <dgm:prSet/>
      <dgm:spPr/>
      <dgm:t>
        <a:bodyPr/>
        <a:lstStyle/>
        <a:p>
          <a:endParaRPr lang="it-IT"/>
        </a:p>
      </dgm:t>
    </dgm:pt>
    <dgm:pt modelId="{C4BC25CA-1AB3-E646-9089-872DF0036215}" type="pres">
      <dgm:prSet presAssocID="{6A7D764E-99AE-AB46-83D0-1A89362BDE4F}" presName="cycle" presStyleCnt="0">
        <dgm:presLayoutVars>
          <dgm:dir/>
          <dgm:resizeHandles val="exact"/>
        </dgm:presLayoutVars>
      </dgm:prSet>
      <dgm:spPr/>
    </dgm:pt>
    <dgm:pt modelId="{976AEB1C-C764-FC49-B195-D431D9DDFB5C}" type="pres">
      <dgm:prSet presAssocID="{8A5F0B34-9400-054E-A590-3791B66AE546}" presName="node" presStyleLbl="node1" presStyleIdx="0" presStyleCnt="5">
        <dgm:presLayoutVars>
          <dgm:bulletEnabled val="1"/>
        </dgm:presLayoutVars>
      </dgm:prSet>
      <dgm:spPr/>
    </dgm:pt>
    <dgm:pt modelId="{812DA21E-A236-7D4B-BFAC-B89D03FB88B7}" type="pres">
      <dgm:prSet presAssocID="{9099CD83-8DBF-124A-A704-BBB8FB5F58C2}" presName="sibTrans" presStyleLbl="sibTrans2D1" presStyleIdx="0" presStyleCnt="5"/>
      <dgm:spPr/>
    </dgm:pt>
    <dgm:pt modelId="{979FD78C-A4AE-9E49-9AD8-BB72D48E5447}" type="pres">
      <dgm:prSet presAssocID="{9099CD83-8DBF-124A-A704-BBB8FB5F58C2}" presName="connectorText" presStyleLbl="sibTrans2D1" presStyleIdx="0" presStyleCnt="5"/>
      <dgm:spPr/>
    </dgm:pt>
    <dgm:pt modelId="{EE509715-5EA8-7F43-9962-B75C3D7297C0}" type="pres">
      <dgm:prSet presAssocID="{C468DC5A-2648-804C-91CD-BED3690230E8}" presName="node" presStyleLbl="node1" presStyleIdx="1" presStyleCnt="5">
        <dgm:presLayoutVars>
          <dgm:bulletEnabled val="1"/>
        </dgm:presLayoutVars>
      </dgm:prSet>
      <dgm:spPr/>
    </dgm:pt>
    <dgm:pt modelId="{7C5F42C7-336C-C143-B025-C60521638E97}" type="pres">
      <dgm:prSet presAssocID="{72E9AE27-90AD-C648-996B-B3A75446F21A}" presName="sibTrans" presStyleLbl="sibTrans2D1" presStyleIdx="1" presStyleCnt="5"/>
      <dgm:spPr/>
    </dgm:pt>
    <dgm:pt modelId="{63DAEAC8-2FE6-BF40-9181-CB6DDF1618EA}" type="pres">
      <dgm:prSet presAssocID="{72E9AE27-90AD-C648-996B-B3A75446F21A}" presName="connectorText" presStyleLbl="sibTrans2D1" presStyleIdx="1" presStyleCnt="5"/>
      <dgm:spPr/>
    </dgm:pt>
    <dgm:pt modelId="{8ECBD699-3E11-C746-8DD6-F6E24ADD0C38}" type="pres">
      <dgm:prSet presAssocID="{81CC91A9-1610-DF49-9F74-190974A212B6}" presName="node" presStyleLbl="node1" presStyleIdx="2" presStyleCnt="5">
        <dgm:presLayoutVars>
          <dgm:bulletEnabled val="1"/>
        </dgm:presLayoutVars>
      </dgm:prSet>
      <dgm:spPr/>
    </dgm:pt>
    <dgm:pt modelId="{F9F50AE2-0E14-5E4E-9D1A-E3E3BB9A7614}" type="pres">
      <dgm:prSet presAssocID="{170C6A56-B29C-1545-BEB9-2EA0039D39D6}" presName="sibTrans" presStyleLbl="sibTrans2D1" presStyleIdx="2" presStyleCnt="5"/>
      <dgm:spPr/>
    </dgm:pt>
    <dgm:pt modelId="{E22D82EF-2BD6-DD43-893B-E7ECBCC011C3}" type="pres">
      <dgm:prSet presAssocID="{170C6A56-B29C-1545-BEB9-2EA0039D39D6}" presName="connectorText" presStyleLbl="sibTrans2D1" presStyleIdx="2" presStyleCnt="5"/>
      <dgm:spPr/>
    </dgm:pt>
    <dgm:pt modelId="{92A81016-CFDC-5340-9161-77B66AC70EFD}" type="pres">
      <dgm:prSet presAssocID="{1F7EE33B-EF5B-6A42-A72F-21A0C609B30F}" presName="node" presStyleLbl="node1" presStyleIdx="3" presStyleCnt="5">
        <dgm:presLayoutVars>
          <dgm:bulletEnabled val="1"/>
        </dgm:presLayoutVars>
      </dgm:prSet>
      <dgm:spPr/>
    </dgm:pt>
    <dgm:pt modelId="{3E697F6B-420C-AE44-95D9-7328ADB8B9D0}" type="pres">
      <dgm:prSet presAssocID="{6C826317-0338-3244-AAFA-F32319C03143}" presName="sibTrans" presStyleLbl="sibTrans2D1" presStyleIdx="3" presStyleCnt="5"/>
      <dgm:spPr/>
    </dgm:pt>
    <dgm:pt modelId="{AFB1598E-513B-BC4E-8606-65B522FCCEDA}" type="pres">
      <dgm:prSet presAssocID="{6C826317-0338-3244-AAFA-F32319C03143}" presName="connectorText" presStyleLbl="sibTrans2D1" presStyleIdx="3" presStyleCnt="5"/>
      <dgm:spPr/>
    </dgm:pt>
    <dgm:pt modelId="{4058EE6A-195B-F14D-B1D1-D8C96A02022A}" type="pres">
      <dgm:prSet presAssocID="{4B1A5AAD-916F-B94F-9FE9-ADA3419A9BBF}" presName="node" presStyleLbl="node1" presStyleIdx="4" presStyleCnt="5">
        <dgm:presLayoutVars>
          <dgm:bulletEnabled val="1"/>
        </dgm:presLayoutVars>
      </dgm:prSet>
      <dgm:spPr/>
    </dgm:pt>
    <dgm:pt modelId="{4C92FBEF-8EC0-3E45-8646-57254B05EF3F}" type="pres">
      <dgm:prSet presAssocID="{F72DE80A-59D0-6A40-B296-9E773AD23AFB}" presName="sibTrans" presStyleLbl="sibTrans2D1" presStyleIdx="4" presStyleCnt="5"/>
      <dgm:spPr/>
    </dgm:pt>
    <dgm:pt modelId="{3406CA48-ED4F-9045-9661-6DE1C162F32E}" type="pres">
      <dgm:prSet presAssocID="{F72DE80A-59D0-6A40-B296-9E773AD23AFB}" presName="connectorText" presStyleLbl="sibTrans2D1" presStyleIdx="4" presStyleCnt="5"/>
      <dgm:spPr/>
    </dgm:pt>
  </dgm:ptLst>
  <dgm:cxnLst>
    <dgm:cxn modelId="{34184508-5DB9-3647-B5D5-D3A43782ECA4}" type="presOf" srcId="{170C6A56-B29C-1545-BEB9-2EA0039D39D6}" destId="{F9F50AE2-0E14-5E4E-9D1A-E3E3BB9A7614}" srcOrd="0" destOrd="0" presId="urn:microsoft.com/office/officeart/2005/8/layout/cycle2"/>
    <dgm:cxn modelId="{C099BF2B-6475-EB4C-BCE0-9B3399C56A3E}" type="presOf" srcId="{1F7EE33B-EF5B-6A42-A72F-21A0C609B30F}" destId="{92A81016-CFDC-5340-9161-77B66AC70EFD}" srcOrd="0" destOrd="0" presId="urn:microsoft.com/office/officeart/2005/8/layout/cycle2"/>
    <dgm:cxn modelId="{9637902F-2339-C145-864F-699C83D900C4}" srcId="{6A7D764E-99AE-AB46-83D0-1A89362BDE4F}" destId="{C468DC5A-2648-804C-91CD-BED3690230E8}" srcOrd="1" destOrd="0" parTransId="{3836278D-84C3-E34C-A7AA-A76ADFF21B5A}" sibTransId="{72E9AE27-90AD-C648-996B-B3A75446F21A}"/>
    <dgm:cxn modelId="{512FA03C-0158-DA40-B6A7-8B4C2CDD78FA}" type="presOf" srcId="{6C826317-0338-3244-AAFA-F32319C03143}" destId="{AFB1598E-513B-BC4E-8606-65B522FCCEDA}" srcOrd="1" destOrd="0" presId="urn:microsoft.com/office/officeart/2005/8/layout/cycle2"/>
    <dgm:cxn modelId="{381CCC4D-27FF-BB40-B23F-7BB766F7FDA4}" type="presOf" srcId="{9099CD83-8DBF-124A-A704-BBB8FB5F58C2}" destId="{979FD78C-A4AE-9E49-9AD8-BB72D48E5447}" srcOrd="1" destOrd="0" presId="urn:microsoft.com/office/officeart/2005/8/layout/cycle2"/>
    <dgm:cxn modelId="{67F0085B-6DCE-3747-9A61-184794D63B1B}" type="presOf" srcId="{8A5F0B34-9400-054E-A590-3791B66AE546}" destId="{976AEB1C-C764-FC49-B195-D431D9DDFB5C}" srcOrd="0" destOrd="0" presId="urn:microsoft.com/office/officeart/2005/8/layout/cycle2"/>
    <dgm:cxn modelId="{CC9D955F-8AE8-9B4C-A2C0-6D484AC2044E}" srcId="{6A7D764E-99AE-AB46-83D0-1A89362BDE4F}" destId="{4B1A5AAD-916F-B94F-9FE9-ADA3419A9BBF}" srcOrd="4" destOrd="0" parTransId="{7F8315B6-49E6-E544-B595-0110661A53C7}" sibTransId="{F72DE80A-59D0-6A40-B296-9E773AD23AFB}"/>
    <dgm:cxn modelId="{2AE7A862-150B-9D47-A6C9-FA5886AE649A}" type="presOf" srcId="{170C6A56-B29C-1545-BEB9-2EA0039D39D6}" destId="{E22D82EF-2BD6-DD43-893B-E7ECBCC011C3}" srcOrd="1" destOrd="0" presId="urn:microsoft.com/office/officeart/2005/8/layout/cycle2"/>
    <dgm:cxn modelId="{C80DBE6A-3876-7B40-A096-79A3FE978C99}" type="presOf" srcId="{6A7D764E-99AE-AB46-83D0-1A89362BDE4F}" destId="{C4BC25CA-1AB3-E646-9089-872DF0036215}" srcOrd="0" destOrd="0" presId="urn:microsoft.com/office/officeart/2005/8/layout/cycle2"/>
    <dgm:cxn modelId="{B1A71F71-29CB-D748-88E7-7D67325CF58C}" type="presOf" srcId="{F72DE80A-59D0-6A40-B296-9E773AD23AFB}" destId="{3406CA48-ED4F-9045-9661-6DE1C162F32E}" srcOrd="1" destOrd="0" presId="urn:microsoft.com/office/officeart/2005/8/layout/cycle2"/>
    <dgm:cxn modelId="{2039D67A-A8E1-8944-BDA7-71208A570B57}" type="presOf" srcId="{F72DE80A-59D0-6A40-B296-9E773AD23AFB}" destId="{4C92FBEF-8EC0-3E45-8646-57254B05EF3F}" srcOrd="0" destOrd="0" presId="urn:microsoft.com/office/officeart/2005/8/layout/cycle2"/>
    <dgm:cxn modelId="{7D3DC884-8E3C-5F4E-A59F-9BE0713F42B8}" type="presOf" srcId="{72E9AE27-90AD-C648-996B-B3A75446F21A}" destId="{7C5F42C7-336C-C143-B025-C60521638E97}" srcOrd="0" destOrd="0" presId="urn:microsoft.com/office/officeart/2005/8/layout/cycle2"/>
    <dgm:cxn modelId="{AA6DD08B-8DC7-9D44-9BE4-373BB142CD94}" srcId="{6A7D764E-99AE-AB46-83D0-1A89362BDE4F}" destId="{8A5F0B34-9400-054E-A590-3791B66AE546}" srcOrd="0" destOrd="0" parTransId="{6ACB3CD6-5384-E840-96DE-0E36D326742A}" sibTransId="{9099CD83-8DBF-124A-A704-BBB8FB5F58C2}"/>
    <dgm:cxn modelId="{8DD7128D-B7E0-CE4B-88E8-4546A43D74C8}" type="presOf" srcId="{6C826317-0338-3244-AAFA-F32319C03143}" destId="{3E697F6B-420C-AE44-95D9-7328ADB8B9D0}" srcOrd="0" destOrd="0" presId="urn:microsoft.com/office/officeart/2005/8/layout/cycle2"/>
    <dgm:cxn modelId="{81BF3096-59E6-6040-8EC8-55BDD876889C}" type="presOf" srcId="{81CC91A9-1610-DF49-9F74-190974A212B6}" destId="{8ECBD699-3E11-C746-8DD6-F6E24ADD0C38}" srcOrd="0" destOrd="0" presId="urn:microsoft.com/office/officeart/2005/8/layout/cycle2"/>
    <dgm:cxn modelId="{7F7C9EC5-8B56-0E4B-B3D7-3800A5FC48E4}" type="presOf" srcId="{72E9AE27-90AD-C648-996B-B3A75446F21A}" destId="{63DAEAC8-2FE6-BF40-9181-CB6DDF1618EA}" srcOrd="1" destOrd="0" presId="urn:microsoft.com/office/officeart/2005/8/layout/cycle2"/>
    <dgm:cxn modelId="{A821E9D7-9757-B74B-A085-98CEB858DCF9}" srcId="{6A7D764E-99AE-AB46-83D0-1A89362BDE4F}" destId="{81CC91A9-1610-DF49-9F74-190974A212B6}" srcOrd="2" destOrd="0" parTransId="{61878263-C5CE-A84F-9123-A5DFFFDDEFDA}" sibTransId="{170C6A56-B29C-1545-BEB9-2EA0039D39D6}"/>
    <dgm:cxn modelId="{5EADDADD-8A9D-9148-8731-4E8C668F1316}" type="presOf" srcId="{9099CD83-8DBF-124A-A704-BBB8FB5F58C2}" destId="{812DA21E-A236-7D4B-BFAC-B89D03FB88B7}" srcOrd="0" destOrd="0" presId="urn:microsoft.com/office/officeart/2005/8/layout/cycle2"/>
    <dgm:cxn modelId="{6D1DB2F1-BF3C-5941-8EE5-F82C7E21F891}" type="presOf" srcId="{4B1A5AAD-916F-B94F-9FE9-ADA3419A9BBF}" destId="{4058EE6A-195B-F14D-B1D1-D8C96A02022A}" srcOrd="0" destOrd="0" presId="urn:microsoft.com/office/officeart/2005/8/layout/cycle2"/>
    <dgm:cxn modelId="{2C0B28F2-6F0A-1249-B002-07A23762ADE0}" type="presOf" srcId="{C468DC5A-2648-804C-91CD-BED3690230E8}" destId="{EE509715-5EA8-7F43-9962-B75C3D7297C0}" srcOrd="0" destOrd="0" presId="urn:microsoft.com/office/officeart/2005/8/layout/cycle2"/>
    <dgm:cxn modelId="{458AB5FE-6273-CA46-A67B-10AE62A2EE1F}" srcId="{6A7D764E-99AE-AB46-83D0-1A89362BDE4F}" destId="{1F7EE33B-EF5B-6A42-A72F-21A0C609B30F}" srcOrd="3" destOrd="0" parTransId="{6B2DE17F-725F-EE42-AD6B-D98BF0B689C9}" sibTransId="{6C826317-0338-3244-AAFA-F32319C03143}"/>
    <dgm:cxn modelId="{26018AF7-7378-CF4A-A87B-A0306E037646}" type="presParOf" srcId="{C4BC25CA-1AB3-E646-9089-872DF0036215}" destId="{976AEB1C-C764-FC49-B195-D431D9DDFB5C}" srcOrd="0" destOrd="0" presId="urn:microsoft.com/office/officeart/2005/8/layout/cycle2"/>
    <dgm:cxn modelId="{6734BA27-61A7-EF49-AD8C-D62B72A6E1BE}" type="presParOf" srcId="{C4BC25CA-1AB3-E646-9089-872DF0036215}" destId="{812DA21E-A236-7D4B-BFAC-B89D03FB88B7}" srcOrd="1" destOrd="0" presId="urn:microsoft.com/office/officeart/2005/8/layout/cycle2"/>
    <dgm:cxn modelId="{A953B96F-348A-7644-AB10-F01FE2DD1C86}" type="presParOf" srcId="{812DA21E-A236-7D4B-BFAC-B89D03FB88B7}" destId="{979FD78C-A4AE-9E49-9AD8-BB72D48E5447}" srcOrd="0" destOrd="0" presId="urn:microsoft.com/office/officeart/2005/8/layout/cycle2"/>
    <dgm:cxn modelId="{D31CDFFE-93F7-0042-A9D8-D905595E1DA8}" type="presParOf" srcId="{C4BC25CA-1AB3-E646-9089-872DF0036215}" destId="{EE509715-5EA8-7F43-9962-B75C3D7297C0}" srcOrd="2" destOrd="0" presId="urn:microsoft.com/office/officeart/2005/8/layout/cycle2"/>
    <dgm:cxn modelId="{46E2D490-19C8-F74A-80B2-62ECA6B25638}" type="presParOf" srcId="{C4BC25CA-1AB3-E646-9089-872DF0036215}" destId="{7C5F42C7-336C-C143-B025-C60521638E97}" srcOrd="3" destOrd="0" presId="urn:microsoft.com/office/officeart/2005/8/layout/cycle2"/>
    <dgm:cxn modelId="{22288D9D-0382-2844-85C0-FAC3A56ED973}" type="presParOf" srcId="{7C5F42C7-336C-C143-B025-C60521638E97}" destId="{63DAEAC8-2FE6-BF40-9181-CB6DDF1618EA}" srcOrd="0" destOrd="0" presId="urn:microsoft.com/office/officeart/2005/8/layout/cycle2"/>
    <dgm:cxn modelId="{8BA842A6-7D6C-D147-BA0A-646F1C2328D0}" type="presParOf" srcId="{C4BC25CA-1AB3-E646-9089-872DF0036215}" destId="{8ECBD699-3E11-C746-8DD6-F6E24ADD0C38}" srcOrd="4" destOrd="0" presId="urn:microsoft.com/office/officeart/2005/8/layout/cycle2"/>
    <dgm:cxn modelId="{2AED6783-62A9-7D46-8299-EE6B9CC75D71}" type="presParOf" srcId="{C4BC25CA-1AB3-E646-9089-872DF0036215}" destId="{F9F50AE2-0E14-5E4E-9D1A-E3E3BB9A7614}" srcOrd="5" destOrd="0" presId="urn:microsoft.com/office/officeart/2005/8/layout/cycle2"/>
    <dgm:cxn modelId="{C1D777A2-00BB-974C-A82C-C5E50EDA1E88}" type="presParOf" srcId="{F9F50AE2-0E14-5E4E-9D1A-E3E3BB9A7614}" destId="{E22D82EF-2BD6-DD43-893B-E7ECBCC011C3}" srcOrd="0" destOrd="0" presId="urn:microsoft.com/office/officeart/2005/8/layout/cycle2"/>
    <dgm:cxn modelId="{F6D8F59A-B64F-174F-8584-913103251EB4}" type="presParOf" srcId="{C4BC25CA-1AB3-E646-9089-872DF0036215}" destId="{92A81016-CFDC-5340-9161-77B66AC70EFD}" srcOrd="6" destOrd="0" presId="urn:microsoft.com/office/officeart/2005/8/layout/cycle2"/>
    <dgm:cxn modelId="{7EEBE7E8-632C-3347-9B0D-013079E145DD}" type="presParOf" srcId="{C4BC25CA-1AB3-E646-9089-872DF0036215}" destId="{3E697F6B-420C-AE44-95D9-7328ADB8B9D0}" srcOrd="7" destOrd="0" presId="urn:microsoft.com/office/officeart/2005/8/layout/cycle2"/>
    <dgm:cxn modelId="{1C44189B-A44B-1647-A970-CF4DF660E2A6}" type="presParOf" srcId="{3E697F6B-420C-AE44-95D9-7328ADB8B9D0}" destId="{AFB1598E-513B-BC4E-8606-65B522FCCEDA}" srcOrd="0" destOrd="0" presId="urn:microsoft.com/office/officeart/2005/8/layout/cycle2"/>
    <dgm:cxn modelId="{C9925567-C1C7-F744-ADD3-6A923FDF7F1D}" type="presParOf" srcId="{C4BC25CA-1AB3-E646-9089-872DF0036215}" destId="{4058EE6A-195B-F14D-B1D1-D8C96A02022A}" srcOrd="8" destOrd="0" presId="urn:microsoft.com/office/officeart/2005/8/layout/cycle2"/>
    <dgm:cxn modelId="{48839A1B-9F94-E843-805A-AEFEF05F7B52}" type="presParOf" srcId="{C4BC25CA-1AB3-E646-9089-872DF0036215}" destId="{4C92FBEF-8EC0-3E45-8646-57254B05EF3F}" srcOrd="9" destOrd="0" presId="urn:microsoft.com/office/officeart/2005/8/layout/cycle2"/>
    <dgm:cxn modelId="{744BB6C1-C73A-4A4C-9045-7A9E90E08C9F}" type="presParOf" srcId="{4C92FBEF-8EC0-3E45-8646-57254B05EF3F}" destId="{3406CA48-ED4F-9045-9661-6DE1C162F32E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6AEB1C-C764-FC49-B195-D431D9DDFB5C}">
      <dsp:nvSpPr>
        <dsp:cNvPr id="0" name=""/>
        <dsp:cNvSpPr/>
      </dsp:nvSpPr>
      <dsp:spPr>
        <a:xfrm>
          <a:off x="3479136" y="752"/>
          <a:ext cx="923664" cy="923664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900" kern="1200" dirty="0"/>
            <a:t>A</a:t>
          </a:r>
        </a:p>
      </dsp:txBody>
      <dsp:txXfrm>
        <a:off x="3614403" y="136019"/>
        <a:ext cx="653130" cy="653130"/>
      </dsp:txXfrm>
    </dsp:sp>
    <dsp:sp modelId="{812DA21E-A236-7D4B-BFAC-B89D03FB88B7}">
      <dsp:nvSpPr>
        <dsp:cNvPr id="0" name=""/>
        <dsp:cNvSpPr/>
      </dsp:nvSpPr>
      <dsp:spPr>
        <a:xfrm rot="2160000">
          <a:off x="4373710" y="710474"/>
          <a:ext cx="245965" cy="31173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300" kern="1200"/>
        </a:p>
      </dsp:txBody>
      <dsp:txXfrm>
        <a:off x="4380756" y="751135"/>
        <a:ext cx="172176" cy="187042"/>
      </dsp:txXfrm>
    </dsp:sp>
    <dsp:sp modelId="{EE509715-5EA8-7F43-9962-B75C3D7297C0}">
      <dsp:nvSpPr>
        <dsp:cNvPr id="0" name=""/>
        <dsp:cNvSpPr/>
      </dsp:nvSpPr>
      <dsp:spPr>
        <a:xfrm>
          <a:off x="4601850" y="816452"/>
          <a:ext cx="923664" cy="923664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900" kern="1200" dirty="0"/>
            <a:t>B</a:t>
          </a:r>
        </a:p>
      </dsp:txBody>
      <dsp:txXfrm>
        <a:off x="4737117" y="951719"/>
        <a:ext cx="653130" cy="653130"/>
      </dsp:txXfrm>
    </dsp:sp>
    <dsp:sp modelId="{7C5F42C7-336C-C143-B025-C60521638E97}">
      <dsp:nvSpPr>
        <dsp:cNvPr id="0" name=""/>
        <dsp:cNvSpPr/>
      </dsp:nvSpPr>
      <dsp:spPr>
        <a:xfrm rot="6480000">
          <a:off x="4728431" y="1775710"/>
          <a:ext cx="245965" cy="31173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300" kern="1200"/>
        </a:p>
      </dsp:txBody>
      <dsp:txXfrm rot="10800000">
        <a:off x="4776727" y="1802968"/>
        <a:ext cx="172176" cy="187042"/>
      </dsp:txXfrm>
    </dsp:sp>
    <dsp:sp modelId="{8ECBD699-3E11-C746-8DD6-F6E24ADD0C38}">
      <dsp:nvSpPr>
        <dsp:cNvPr id="0" name=""/>
        <dsp:cNvSpPr/>
      </dsp:nvSpPr>
      <dsp:spPr>
        <a:xfrm>
          <a:off x="4173011" y="2136282"/>
          <a:ext cx="923664" cy="923664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900" kern="1200" dirty="0"/>
            <a:t>C</a:t>
          </a:r>
        </a:p>
      </dsp:txBody>
      <dsp:txXfrm>
        <a:off x="4308278" y="2271549"/>
        <a:ext cx="653130" cy="653130"/>
      </dsp:txXfrm>
    </dsp:sp>
    <dsp:sp modelId="{F9F50AE2-0E14-5E4E-9D1A-E3E3BB9A7614}">
      <dsp:nvSpPr>
        <dsp:cNvPr id="0" name=""/>
        <dsp:cNvSpPr/>
      </dsp:nvSpPr>
      <dsp:spPr>
        <a:xfrm rot="10800000">
          <a:off x="3824946" y="2442246"/>
          <a:ext cx="245965" cy="31173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300" kern="1200"/>
        </a:p>
      </dsp:txBody>
      <dsp:txXfrm rot="10800000">
        <a:off x="3898735" y="2504593"/>
        <a:ext cx="172176" cy="187042"/>
      </dsp:txXfrm>
    </dsp:sp>
    <dsp:sp modelId="{92A81016-CFDC-5340-9161-77B66AC70EFD}">
      <dsp:nvSpPr>
        <dsp:cNvPr id="0" name=""/>
        <dsp:cNvSpPr/>
      </dsp:nvSpPr>
      <dsp:spPr>
        <a:xfrm>
          <a:off x="2785260" y="2136282"/>
          <a:ext cx="923664" cy="923664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900" kern="1200" dirty="0"/>
            <a:t>D</a:t>
          </a:r>
        </a:p>
      </dsp:txBody>
      <dsp:txXfrm>
        <a:off x="2920527" y="2271549"/>
        <a:ext cx="653130" cy="653130"/>
      </dsp:txXfrm>
    </dsp:sp>
    <dsp:sp modelId="{3E697F6B-420C-AE44-95D9-7328ADB8B9D0}">
      <dsp:nvSpPr>
        <dsp:cNvPr id="0" name=""/>
        <dsp:cNvSpPr/>
      </dsp:nvSpPr>
      <dsp:spPr>
        <a:xfrm rot="15120000">
          <a:off x="2911841" y="1788952"/>
          <a:ext cx="245965" cy="31173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300" kern="1200"/>
        </a:p>
      </dsp:txBody>
      <dsp:txXfrm rot="10800000">
        <a:off x="2960137" y="1886388"/>
        <a:ext cx="172176" cy="187042"/>
      </dsp:txXfrm>
    </dsp:sp>
    <dsp:sp modelId="{4058EE6A-195B-F14D-B1D1-D8C96A02022A}">
      <dsp:nvSpPr>
        <dsp:cNvPr id="0" name=""/>
        <dsp:cNvSpPr/>
      </dsp:nvSpPr>
      <dsp:spPr>
        <a:xfrm>
          <a:off x="2356421" y="816452"/>
          <a:ext cx="923664" cy="923664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900" kern="1200" dirty="0"/>
            <a:t>E</a:t>
          </a:r>
        </a:p>
      </dsp:txBody>
      <dsp:txXfrm>
        <a:off x="2491688" y="951719"/>
        <a:ext cx="653130" cy="653130"/>
      </dsp:txXfrm>
    </dsp:sp>
    <dsp:sp modelId="{4C92FBEF-8EC0-3E45-8646-57254B05EF3F}">
      <dsp:nvSpPr>
        <dsp:cNvPr id="0" name=""/>
        <dsp:cNvSpPr/>
      </dsp:nvSpPr>
      <dsp:spPr>
        <a:xfrm rot="19440000">
          <a:off x="3250996" y="718658"/>
          <a:ext cx="245965" cy="31173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t-IT" sz="1300" kern="1200"/>
        </a:p>
      </dsp:txBody>
      <dsp:txXfrm>
        <a:off x="3258042" y="802691"/>
        <a:ext cx="172176" cy="1870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Lucida Grande" pitchFamily="16" charset="0"/>
                <a:ea typeface="Geneva" pitchFamily="16" charset="0"/>
                <a:cs typeface="Geneva" pitchFamily="16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Lucida Grande" charset="0"/>
              </a:defRPr>
            </a:lvl1pPr>
          </a:lstStyle>
          <a:p>
            <a:pPr>
              <a:defRPr/>
            </a:pPr>
            <a:fld id="{D4693760-CEDC-374E-925C-F691A750C054}" type="datetime1">
              <a:rPr lang="it-IT"/>
              <a:pPr>
                <a:defRPr/>
              </a:pPr>
              <a:t>19/04/20</a:t>
            </a:fld>
            <a:endParaRPr lang="it-IT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Lucida Grande" pitchFamily="16" charset="0"/>
                <a:ea typeface="Geneva" pitchFamily="16" charset="0"/>
                <a:cs typeface="Geneva" pitchFamily="16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Lucida Grande" charset="0"/>
              </a:defRPr>
            </a:lvl1pPr>
          </a:lstStyle>
          <a:p>
            <a:pPr>
              <a:defRPr/>
            </a:pPr>
            <a:fld id="{87B61A0B-4B6D-9440-852F-4000479EAF9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5116531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Lucida Grande" pitchFamily="16" charset="0"/>
                <a:ea typeface="Geneva" pitchFamily="16" charset="0"/>
                <a:cs typeface="Geneva" pitchFamily="16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Lucida Grande" charset="0"/>
              </a:defRPr>
            </a:lvl1pPr>
          </a:lstStyle>
          <a:p>
            <a:pPr>
              <a:defRPr/>
            </a:pPr>
            <a:fld id="{973F532E-FA22-5D4A-A8A1-8A34AC99F705}" type="datetime1">
              <a:rPr lang="it-IT"/>
              <a:pPr>
                <a:defRPr/>
              </a:pPr>
              <a:t>19/04/20</a:t>
            </a:fld>
            <a:endParaRPr lang="it-IT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/>
              <a:t>Fare clic per modificare gli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Lucida Grande" pitchFamily="16" charset="0"/>
                <a:ea typeface="Geneva" pitchFamily="16" charset="0"/>
                <a:cs typeface="Geneva" pitchFamily="16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Lucida Grande" charset="0"/>
              </a:defRPr>
            </a:lvl1pPr>
          </a:lstStyle>
          <a:p>
            <a:pPr>
              <a:defRPr/>
            </a:pPr>
            <a:fld id="{4C46DA85-3A1D-0043-9667-6D50893E98B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228450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Lucida Grande" pitchFamily="16" charset="0"/>
        <a:ea typeface="MS PGothic" pitchFamily="34" charset="-128"/>
        <a:cs typeface="Geneva" pitchFamily="16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Lucida Grande" pitchFamily="16" charset="0"/>
        <a:ea typeface="Geneva" pitchFamily="16" charset="0"/>
        <a:cs typeface="Geneva" pitchFamily="16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Lucida Grande" pitchFamily="16" charset="0"/>
        <a:ea typeface="Geneva" pitchFamily="16" charset="0"/>
        <a:cs typeface="Geneva" pitchFamily="16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Lucida Grande" pitchFamily="16" charset="0"/>
        <a:ea typeface="Geneva" pitchFamily="16" charset="0"/>
        <a:cs typeface="Geneva" pitchFamily="16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Lucida Grande" pitchFamily="16" charset="0"/>
        <a:ea typeface="Geneva" pitchFamily="16" charset="0"/>
        <a:cs typeface="Geneva" pitchFamily="16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12237E67-F2FE-7F46-91B8-81D02B0DC8C8}" type="slidenum">
              <a:rPr lang="it-IT" sz="1200">
                <a:latin typeface="Lucida Grande" charset="0"/>
              </a:rPr>
              <a:pPr/>
              <a:t>1</a:t>
            </a:fld>
            <a:endParaRPr lang="it-IT" sz="1200">
              <a:latin typeface="Lucida Grande" charset="0"/>
            </a:endParaRPr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it-IT">
              <a:latin typeface="Lucida Grande" charset="0"/>
              <a:ea typeface="MS PGothic" charset="0"/>
            </a:endParaRPr>
          </a:p>
        </p:txBody>
      </p:sp>
      <p:sp>
        <p:nvSpPr>
          <p:cNvPr id="29700" name="Segnaposto data 1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483E0D1D-86B2-5943-9EAB-F4CE411E072F}" type="datetime1">
              <a:rPr lang="it-IT" sz="1200">
                <a:latin typeface="Lucida Grande" charset="0"/>
              </a:rPr>
              <a:pPr/>
              <a:t>19/04/20</a:t>
            </a:fld>
            <a:endParaRPr lang="it-IT" sz="1200">
              <a:latin typeface="Lucida Grande" charset="0"/>
            </a:endParaRPr>
          </a:p>
        </p:txBody>
      </p:sp>
      <p:sp>
        <p:nvSpPr>
          <p:cNvPr id="29701" name="Segnaposto piè di pagina 2"/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endParaRPr lang="it-IT" sz="1200">
              <a:latin typeface="Lucida Grande" charset="0"/>
              <a:cs typeface="Geneva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C79FFACB-2EEA-1D40-B989-B31CD4B1DDAD}" type="slidenum">
              <a:rPr lang="it-IT" sz="1200">
                <a:latin typeface="Lucida Grande" charset="0"/>
              </a:rPr>
              <a:pPr/>
              <a:t>10</a:t>
            </a:fld>
            <a:endParaRPr lang="it-IT" sz="1200">
              <a:latin typeface="Lucida Grande" charset="0"/>
            </a:endParaRPr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C79FFACB-2EEA-1D40-B989-B31CD4B1DDAD}" type="slidenum">
              <a:rPr lang="it-IT" sz="1200">
                <a:latin typeface="Lucida Grande" charset="0"/>
              </a:rPr>
              <a:pPr/>
              <a:t>11</a:t>
            </a:fld>
            <a:endParaRPr lang="it-IT" sz="1200">
              <a:latin typeface="Lucida Grande" charset="0"/>
            </a:endParaRPr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C79FFACB-2EEA-1D40-B989-B31CD4B1DDAD}" type="slidenum">
              <a:rPr lang="it-IT" sz="1200">
                <a:latin typeface="Lucida Grande" charset="0"/>
              </a:rPr>
              <a:pPr/>
              <a:t>12</a:t>
            </a:fld>
            <a:endParaRPr lang="it-IT" sz="1200">
              <a:latin typeface="Lucida Grande" charset="0"/>
            </a:endParaRPr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C79FFACB-2EEA-1D40-B989-B31CD4B1DDAD}" type="slidenum">
              <a:rPr lang="it-IT" sz="1200">
                <a:latin typeface="Lucida Grande" charset="0"/>
              </a:rPr>
              <a:pPr/>
              <a:t>13</a:t>
            </a:fld>
            <a:endParaRPr lang="it-IT" sz="1200">
              <a:latin typeface="Lucida Grande" charset="0"/>
            </a:endParaRPr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95FC3467-45D4-FA4D-B0AF-BB0E9834DC54}" type="slidenum">
              <a:rPr lang="it-IT" sz="1200">
                <a:latin typeface="Lucida Grande" charset="0"/>
              </a:rPr>
              <a:pPr/>
              <a:t>14</a:t>
            </a:fld>
            <a:endParaRPr lang="it-IT" sz="1200">
              <a:latin typeface="Lucida Grande" charset="0"/>
            </a:endParaRPr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95FC3467-45D4-FA4D-B0AF-BB0E9834DC54}" type="slidenum">
              <a:rPr lang="it-IT" sz="1200">
                <a:latin typeface="Lucida Grande" charset="0"/>
              </a:rPr>
              <a:pPr/>
              <a:t>15</a:t>
            </a:fld>
            <a:endParaRPr lang="it-IT" sz="1200">
              <a:latin typeface="Lucida Grande" charset="0"/>
            </a:endParaRPr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28150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95FC3467-45D4-FA4D-B0AF-BB0E9834DC54}" type="slidenum">
              <a:rPr lang="it-IT" sz="1200">
                <a:latin typeface="Lucida Grande" charset="0"/>
              </a:rPr>
              <a:pPr/>
              <a:t>16</a:t>
            </a:fld>
            <a:endParaRPr lang="it-IT" sz="1200">
              <a:latin typeface="Lucida Grande" charset="0"/>
            </a:endParaRPr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it-IT" dirty="0">
                <a:ea typeface="ＭＳ Ｐゴシック" charset="0"/>
                <a:cs typeface="+mn-cs"/>
              </a:rPr>
              <a:t>ESERCIZIO</a:t>
            </a:r>
          </a:p>
        </p:txBody>
      </p:sp>
    </p:spTree>
    <p:extLst>
      <p:ext uri="{BB962C8B-B14F-4D97-AF65-F5344CB8AC3E}">
        <p14:creationId xmlns:p14="http://schemas.microsoft.com/office/powerpoint/2010/main" val="20159981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95FC3467-45D4-FA4D-B0AF-BB0E9834DC54}" type="slidenum">
              <a:rPr lang="it-IT" sz="1200">
                <a:latin typeface="Lucida Grande" charset="0"/>
              </a:rPr>
              <a:pPr/>
              <a:t>17</a:t>
            </a:fld>
            <a:endParaRPr lang="it-IT" sz="1200">
              <a:latin typeface="Lucida Grande" charset="0"/>
            </a:endParaRPr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it-IT" dirty="0">
                <a:ea typeface="ＭＳ Ｐゴシック" charset="0"/>
                <a:cs typeface="+mn-cs"/>
              </a:rPr>
              <a:t>ESERCIZIO</a:t>
            </a:r>
          </a:p>
        </p:txBody>
      </p:sp>
    </p:spTree>
    <p:extLst>
      <p:ext uri="{BB962C8B-B14F-4D97-AF65-F5344CB8AC3E}">
        <p14:creationId xmlns:p14="http://schemas.microsoft.com/office/powerpoint/2010/main" val="26540086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95FC3467-45D4-FA4D-B0AF-BB0E9834DC54}" type="slidenum">
              <a:rPr lang="it-IT" sz="1200">
                <a:latin typeface="Lucida Grande" charset="0"/>
              </a:rPr>
              <a:pPr/>
              <a:t>18</a:t>
            </a:fld>
            <a:endParaRPr lang="it-IT" sz="1200">
              <a:latin typeface="Lucida Grande" charset="0"/>
            </a:endParaRPr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95FC3467-45D4-FA4D-B0AF-BB0E9834DC54}" type="slidenum">
              <a:rPr lang="it-IT" sz="1200">
                <a:latin typeface="Lucida Grande" charset="0"/>
              </a:rPr>
              <a:pPr/>
              <a:t>19</a:t>
            </a:fld>
            <a:endParaRPr lang="it-IT" sz="1200">
              <a:latin typeface="Lucida Grande" charset="0"/>
            </a:endParaRPr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C79FFACB-2EEA-1D40-B989-B31CD4B1DDAD}" type="slidenum">
              <a:rPr lang="it-IT" sz="1200">
                <a:latin typeface="Lucida Grande" charset="0"/>
              </a:rPr>
              <a:pPr/>
              <a:t>2</a:t>
            </a:fld>
            <a:endParaRPr lang="it-IT" sz="1200">
              <a:latin typeface="Lucida Grande" charset="0"/>
            </a:endParaRPr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A9285EC5-66FB-3C44-9EA7-867AA362F6F0}" type="slidenum">
              <a:rPr lang="it-IT" sz="1200">
                <a:latin typeface="Lucida Grande" charset="0"/>
              </a:rPr>
              <a:pPr/>
              <a:t>20</a:t>
            </a:fld>
            <a:endParaRPr lang="it-IT" sz="1200">
              <a:latin typeface="Lucida Grande" charset="0"/>
            </a:endParaRPr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A9285EC5-66FB-3C44-9EA7-867AA362F6F0}" type="slidenum">
              <a:rPr lang="it-IT" sz="1200">
                <a:latin typeface="Lucida Grande" charset="0"/>
              </a:rPr>
              <a:pPr/>
              <a:t>21</a:t>
            </a:fld>
            <a:endParaRPr lang="it-IT" sz="1200">
              <a:latin typeface="Lucida Grande" charset="0"/>
            </a:endParaRPr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A9285EC5-66FB-3C44-9EA7-867AA362F6F0}" type="slidenum">
              <a:rPr lang="it-IT" sz="1200">
                <a:latin typeface="Lucida Grande" charset="0"/>
              </a:rPr>
              <a:pPr/>
              <a:t>22</a:t>
            </a:fld>
            <a:endParaRPr lang="it-IT" sz="1200">
              <a:latin typeface="Lucida Grande" charset="0"/>
            </a:endParaRPr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97027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A9285EC5-66FB-3C44-9EA7-867AA362F6F0}" type="slidenum">
              <a:rPr lang="it-IT" sz="1200">
                <a:latin typeface="Lucida Grande" charset="0"/>
              </a:rPr>
              <a:pPr/>
              <a:t>23</a:t>
            </a:fld>
            <a:endParaRPr lang="it-IT" sz="1200">
              <a:latin typeface="Lucida Grande" charset="0"/>
            </a:endParaRPr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16099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B4B9BE81-9963-1041-AB5B-6D9CADB3DFE0}" type="slidenum">
              <a:rPr lang="it-IT" sz="1200">
                <a:latin typeface="Lucida Grande" charset="0"/>
                <a:cs typeface="Geneva" charset="0"/>
              </a:rPr>
              <a:pPr/>
              <a:t>24</a:t>
            </a:fld>
            <a:endParaRPr lang="it-IT" sz="1200">
              <a:latin typeface="Lucida Grande" charset="0"/>
              <a:cs typeface="Geneva" charset="0"/>
            </a:endParaRPr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it-IT">
              <a:latin typeface="Lucida Grande" charset="0"/>
              <a:ea typeface="MS PGothic" charset="0"/>
            </a:endParaRPr>
          </a:p>
        </p:txBody>
      </p:sp>
      <p:sp>
        <p:nvSpPr>
          <p:cNvPr id="44036" name="Segnaposto data 1"/>
          <p:cNvSpPr>
            <a:spLocks noGrp="1"/>
          </p:cNvSpPr>
          <p:nvPr>
            <p:ph type="dt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693BC886-EC73-9240-A9B6-45EEAD9ADD78}" type="datetime1">
              <a:rPr lang="it-IT" sz="1200">
                <a:latin typeface="Lucida Grande" charset="0"/>
                <a:cs typeface="Geneva" charset="0"/>
              </a:rPr>
              <a:pPr/>
              <a:t>19/04/20</a:t>
            </a:fld>
            <a:endParaRPr lang="it-IT" sz="1200">
              <a:latin typeface="Lucida Grande" charset="0"/>
              <a:cs typeface="Geneva" charset="0"/>
            </a:endParaRPr>
          </a:p>
        </p:txBody>
      </p:sp>
      <p:sp>
        <p:nvSpPr>
          <p:cNvPr id="44037" name="Segnaposto piè di pagina 2"/>
          <p:cNvSpPr>
            <a:spLocks noGrp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endParaRPr lang="it-IT" sz="1200">
              <a:latin typeface="Lucida Grande" charset="0"/>
              <a:cs typeface="Geneva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C79FFACB-2EEA-1D40-B989-B31CD4B1DDAD}" type="slidenum">
              <a:rPr lang="it-IT" sz="1200">
                <a:latin typeface="Lucida Grande" charset="0"/>
              </a:rPr>
              <a:pPr/>
              <a:t>3</a:t>
            </a:fld>
            <a:endParaRPr lang="it-IT" sz="1200">
              <a:latin typeface="Lucida Grande" charset="0"/>
            </a:endParaRPr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C79FFACB-2EEA-1D40-B989-B31CD4B1DDAD}" type="slidenum">
              <a:rPr lang="it-IT" sz="1200">
                <a:latin typeface="Lucida Grande" charset="0"/>
              </a:rPr>
              <a:pPr/>
              <a:t>4</a:t>
            </a:fld>
            <a:endParaRPr lang="it-IT" sz="1200">
              <a:latin typeface="Lucida Grande" charset="0"/>
            </a:endParaRPr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C79FFACB-2EEA-1D40-B989-B31CD4B1DDAD}" type="slidenum">
              <a:rPr lang="it-IT" sz="1200">
                <a:latin typeface="Lucida Grande" charset="0"/>
              </a:rPr>
              <a:pPr/>
              <a:t>5</a:t>
            </a:fld>
            <a:endParaRPr lang="it-IT" sz="1200">
              <a:latin typeface="Lucida Grande" charset="0"/>
            </a:endParaRPr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C79FFACB-2EEA-1D40-B989-B31CD4B1DDAD}" type="slidenum">
              <a:rPr lang="it-IT" sz="1200">
                <a:latin typeface="Lucida Grande" charset="0"/>
              </a:rPr>
              <a:pPr/>
              <a:t>6</a:t>
            </a:fld>
            <a:endParaRPr lang="it-IT" sz="1200">
              <a:latin typeface="Lucida Grande" charset="0"/>
            </a:endParaRPr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C79FFACB-2EEA-1D40-B989-B31CD4B1DDAD}" type="slidenum">
              <a:rPr lang="it-IT" sz="1200">
                <a:latin typeface="Lucida Grande" charset="0"/>
              </a:rPr>
              <a:pPr/>
              <a:t>7</a:t>
            </a:fld>
            <a:endParaRPr lang="it-IT" sz="1200">
              <a:latin typeface="Lucida Grande" charset="0"/>
            </a:endParaRPr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C79FFACB-2EEA-1D40-B989-B31CD4B1DDAD}" type="slidenum">
              <a:rPr lang="it-IT" sz="1200">
                <a:latin typeface="Lucida Grande" charset="0"/>
              </a:rPr>
              <a:pPr/>
              <a:t>8</a:t>
            </a:fld>
            <a:endParaRPr lang="it-IT" sz="1200">
              <a:latin typeface="Lucida Grande" charset="0"/>
            </a:endParaRPr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C79FFACB-2EEA-1D40-B989-B31CD4B1DDAD}" type="slidenum">
              <a:rPr lang="it-IT" sz="1200">
                <a:latin typeface="Lucida Grande" charset="0"/>
              </a:rPr>
              <a:pPr/>
              <a:t>9</a:t>
            </a:fld>
            <a:endParaRPr lang="it-IT" sz="1200">
              <a:latin typeface="Lucida Grande" charset="0"/>
            </a:endParaRPr>
          </a:p>
        </p:txBody>
      </p:sp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 dirty="0">
              <a:ea typeface="ＭＳ Ｐゴシック" charset="0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opertina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594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magine 3" descr="C:\Users\Modelli\AppData\Local\Microsoft\Windows\Temporary Internet Files\Content.Word\logopermail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8513" y="341313"/>
            <a:ext cx="358775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6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One Shot-Memory Empowerment</a:t>
            </a:r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4E80D-15EE-CC44-A781-F6B57D0F7EC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12337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One Shot-Memory Empowerment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C98EB-62D8-0644-AD66-02710AA7B27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2233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One Shot-Memory Empowerment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A4FD5-E128-F441-95BD-3577F4F4451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39263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D8339-250B-3642-A535-AC8694845E85}" type="datetimeFigureOut">
              <a:rPr lang="it-IT"/>
              <a:pPr>
                <a:defRPr/>
              </a:pPr>
              <a:t>19/04/20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0E63A-2714-1E40-8167-997C63A0EF2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51954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C649F-98E3-2745-9A43-8071BEF7B532}" type="datetimeFigureOut">
              <a:rPr lang="it-IT"/>
              <a:pPr>
                <a:defRPr/>
              </a:pPr>
              <a:t>19/04/20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F3A58-A275-FE4C-8A8E-EF1A8867BC3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69689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63B91-C372-614C-AED2-7B931510AD39}" type="datetimeFigureOut">
              <a:rPr lang="it-IT"/>
              <a:pPr>
                <a:defRPr/>
              </a:pPr>
              <a:t>19/04/20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EA0D7-2287-DF40-9C76-33F76A6E449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013964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78AB5-F4BA-5B47-BCC9-A61795950CCE}" type="datetimeFigureOut">
              <a:rPr lang="it-IT"/>
              <a:pPr>
                <a:defRPr/>
              </a:pPr>
              <a:t>19/04/20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81335-009B-254E-986A-EBAB43FA1C2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75946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DDD9C6-6365-8248-984A-0EF913B061A8}" type="datetimeFigureOut">
              <a:rPr lang="it-IT"/>
              <a:pPr>
                <a:defRPr/>
              </a:pPr>
              <a:t>19/04/20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C0E3FB-7DA8-0941-BF4F-8ADCA6DDBF9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307128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C6D04-E2F8-4B46-8867-8C0439F36D52}" type="datetimeFigureOut">
              <a:rPr lang="it-IT"/>
              <a:pPr>
                <a:defRPr/>
              </a:pPr>
              <a:t>19/04/20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ED00E-27F0-134E-BF96-CBD8B0F0ADC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981145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00A7B-F454-6C48-857F-825D84F0E5C4}" type="datetimeFigureOut">
              <a:rPr lang="it-IT"/>
              <a:pPr>
                <a:defRPr/>
              </a:pPr>
              <a:t>19/04/20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DFCC8-6A14-584F-A8D1-6C796AFE66D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015099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1C342-706C-1F4E-AC5F-3E8AA4708924}" type="datetimeFigureOut">
              <a:rPr lang="it-IT"/>
              <a:pPr>
                <a:defRPr/>
              </a:pPr>
              <a:t>19/04/20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84FB8-84E2-374F-A87B-B9989B5FDE7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91663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2" descr="C:\Users\Modelli\AppData\Local\Microsoft\Windows\Temporary Internet Files\Content.Word\logopermai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275" y="357188"/>
            <a:ext cx="360363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One Shot-Memory Empowerment</a:t>
            </a:r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4F708-1F90-CA4F-8883-E2E635F1893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442442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0AAF4-1E4A-4544-B604-519DB5F2325F}" type="datetimeFigureOut">
              <a:rPr lang="it-IT"/>
              <a:pPr>
                <a:defRPr/>
              </a:pPr>
              <a:t>19/04/20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A2C4E-B05E-E048-B378-7E04A24DD40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059534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D712F-661B-C44B-A2CB-4C708D2D969C}" type="datetimeFigureOut">
              <a:rPr lang="it-IT"/>
              <a:pPr>
                <a:defRPr/>
              </a:pPr>
              <a:t>19/04/20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A8CB4-3F96-FF47-AAF4-8771439926F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619108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DDF29-F5EE-A14C-B5EB-5BF88B9653B2}" type="datetimeFigureOut">
              <a:rPr lang="it-IT"/>
              <a:pPr>
                <a:defRPr/>
              </a:pPr>
              <a:t>19/04/20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D56B1-AEF8-1043-9D2E-0B0997B54CF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02079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F985B-1AD6-8E4A-BBD8-D7FA1B3203D7}" type="datetimeFigureOut">
              <a:rPr lang="it-IT"/>
              <a:pPr>
                <a:defRPr/>
              </a:pPr>
              <a:t>19/04/20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CBB9A-1A65-2543-B9B3-17A04E3DA4C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1547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2" descr="C:\Users\Modelli\AppData\Local\Microsoft\Windows\Temporary Internet Files\Content.Word\logopermai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163" y="352425"/>
            <a:ext cx="360362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One Shot-Memory Empowerment</a:t>
            </a:r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8C868-F137-1B4E-9227-8AF034C2DB2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39587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One Shot-Memory Empowerment</a:t>
            </a:r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27399-D314-7E42-A27D-493D70C5009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98528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2" descr="C:\Users\Modelli\AppData\Local\Microsoft\Windows\Temporary Internet Files\Content.Word\logopermai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275" y="342900"/>
            <a:ext cx="360363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8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One Shot-Memory Empowerment</a:t>
            </a:r>
          </a:p>
        </p:txBody>
      </p:sp>
      <p:sp>
        <p:nvSpPr>
          <p:cNvPr id="10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C01FD-2C8B-6949-8E01-655998F7112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68967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7" descr="C:\Users\Modelli\AppData\Local\Microsoft\Windows\Temporary Internet Files\Content.Word\logopermai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275" y="342900"/>
            <a:ext cx="360363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4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One Shot-Memory Empowerment</a:t>
            </a:r>
          </a:p>
        </p:txBody>
      </p:sp>
      <p:sp>
        <p:nvSpPr>
          <p:cNvPr id="6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07DB7-6E2E-924D-A469-EE686EAC0AF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34784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E6FE1-C7A7-8E4D-8009-19ABC9D764C1}" type="datetimeFigureOut">
              <a:rPr lang="it-IT"/>
              <a:pPr>
                <a:defRPr/>
              </a:pPr>
              <a:t>19/04/20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B311F-2E66-7A40-B6E8-9D9D03C3D20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13225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2" descr="C:\Users\Modelli\AppData\Local\Microsoft\Windows\Temporary Internet Files\Content.Word\logopermai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275" y="342900"/>
            <a:ext cx="360363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One Shot-Memory Empowerment</a:t>
            </a:r>
          </a:p>
        </p:txBody>
      </p:sp>
      <p:sp>
        <p:nvSpPr>
          <p:cNvPr id="8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D6D4A-DB15-A14D-AC71-97AEAFD1948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5387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2" descr="C:\Users\Modelli\AppData\Local\Microsoft\Windows\Temporary Internet Files\Content.Word\logopermail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275" y="342900"/>
            <a:ext cx="360363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it-IT"/>
              <a:t>One Shot-Memory Empowerment</a:t>
            </a:r>
          </a:p>
        </p:txBody>
      </p:sp>
      <p:sp>
        <p:nvSpPr>
          <p:cNvPr id="8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34133-4F3D-5747-B429-0AA92AB864A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4944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stile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it-IT"/>
              <a:t>One Shot-Memory Empowerment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5BD2FA3-073A-9242-AC50-34775D75E33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00" r:id="rId1"/>
    <p:sldLayoutId id="2147486301" r:id="rId2"/>
    <p:sldLayoutId id="2147486302" r:id="rId3"/>
    <p:sldLayoutId id="2147486285" r:id="rId4"/>
    <p:sldLayoutId id="2147486303" r:id="rId5"/>
    <p:sldLayoutId id="2147486304" r:id="rId6"/>
    <p:sldLayoutId id="2147486305" r:id="rId7"/>
    <p:sldLayoutId id="2147486306" r:id="rId8"/>
    <p:sldLayoutId id="2147486307" r:id="rId9"/>
    <p:sldLayoutId id="2147486286" r:id="rId10"/>
    <p:sldLayoutId id="2147486287" r:id="rId11"/>
  </p:sldLayoutIdLst>
  <p:hf hd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stile</a:t>
            </a:r>
          </a:p>
        </p:txBody>
      </p:sp>
      <p:sp>
        <p:nvSpPr>
          <p:cNvPr id="13315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77F6EC2-92AD-AC45-B427-7C6B298FB817}" type="datetimeFigureOut">
              <a:rPr lang="it-IT"/>
              <a:pPr>
                <a:defRPr/>
              </a:pPr>
              <a:t>19/04/20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E0BAF3A-042C-F244-87D2-8516F5A9500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88" r:id="rId1"/>
    <p:sldLayoutId id="2147486289" r:id="rId2"/>
    <p:sldLayoutId id="2147486290" r:id="rId3"/>
    <p:sldLayoutId id="2147486291" r:id="rId4"/>
    <p:sldLayoutId id="2147486292" r:id="rId5"/>
    <p:sldLayoutId id="2147486293" r:id="rId6"/>
    <p:sldLayoutId id="2147486294" r:id="rId7"/>
    <p:sldLayoutId id="2147486295" r:id="rId8"/>
    <p:sldLayoutId id="2147486296" r:id="rId9"/>
    <p:sldLayoutId id="2147486297" r:id="rId10"/>
    <p:sldLayoutId id="2147486298" r:id="rId11"/>
    <p:sldLayoutId id="2147486299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Geneva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Geneva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Geneva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Geneva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Geneva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Geneva" charset="0"/>
          <a:cs typeface="Geneva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Geneva" charset="0"/>
          <a:cs typeface="Geneva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Geneva" charset="0"/>
          <a:cs typeface="Geneva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Geneva" charset="0"/>
          <a:cs typeface="Geneva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Geneva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Geneva" charset="0"/>
          <a:cs typeface="Geneva" charset="0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Geneva" charset="0"/>
          <a:cs typeface="Geneva" charset="0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Geneva" charset="0"/>
          <a:cs typeface="Geneva" charset="0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Geneva" charset="0"/>
          <a:cs typeface="Geneva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youtu.be/AymOUlqRmYY" TargetMode="External"/><Relationship Id="rId5" Type="http://schemas.openxmlformats.org/officeDocument/2006/relationships/image" Target="../media/image19.jpg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g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emf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emf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7.emf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3.emf"/><Relationship Id="rId9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4"/>
          <p:cNvSpPr txBox="1">
            <a:spLocks noChangeArrowheads="1"/>
          </p:cNvSpPr>
          <p:nvPr/>
        </p:nvSpPr>
        <p:spPr bwMode="auto">
          <a:xfrm>
            <a:off x="609600" y="279400"/>
            <a:ext cx="69215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z="3200" b="1" spc="100" dirty="0">
                <a:solidFill>
                  <a:srgbClr val="38AEFF"/>
                </a:solidFill>
                <a:latin typeface="Bebas Neue Regular" panose="00000500000000000000" pitchFamily="50" charset="0"/>
                <a:cs typeface="Bebas Neue" charset="0"/>
              </a:rPr>
              <a:t>Il Mondo sistemico</a:t>
            </a:r>
            <a:endParaRPr lang="it-IT" sz="3200" dirty="0">
              <a:solidFill>
                <a:srgbClr val="3C3C3C"/>
              </a:solidFill>
              <a:latin typeface="Trebuchet MS"/>
              <a:cs typeface="Trebuchet MS"/>
            </a:endParaRPr>
          </a:p>
          <a:p>
            <a:pPr>
              <a:lnSpc>
                <a:spcPct val="50000"/>
              </a:lnSpc>
              <a:defRPr/>
            </a:pPr>
            <a:endParaRPr lang="it-IT" sz="1600" dirty="0">
              <a:solidFill>
                <a:schemeClr val="tx1">
                  <a:lumMod val="75000"/>
                </a:schemeClr>
              </a:solidFill>
              <a:latin typeface="RotisSansSerif" charset="0"/>
              <a:cs typeface="RotisSansSerif" charset="0"/>
            </a:endParaRPr>
          </a:p>
          <a:p>
            <a:pPr>
              <a:defRPr/>
            </a:pPr>
            <a:r>
              <a:rPr lang="it-IT" sz="2000" dirty="0">
                <a:solidFill>
                  <a:srgbClr val="800000"/>
                </a:solidFill>
                <a:latin typeface="Georgia" charset="0"/>
              </a:rPr>
              <a:t>        </a:t>
            </a:r>
            <a:endParaRPr lang="it-IT" sz="1400" dirty="0">
              <a:solidFill>
                <a:srgbClr val="800000"/>
              </a:solidFill>
              <a:latin typeface="Georgia" charset="0"/>
            </a:endParaRPr>
          </a:p>
        </p:txBody>
      </p:sp>
      <p:pic>
        <p:nvPicPr>
          <p:cNvPr id="28674" name="Immagin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Immagin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0" y="5675313"/>
            <a:ext cx="152400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Immagin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72" b="16064"/>
          <a:stretch>
            <a:fillRect/>
          </a:stretch>
        </p:blipFill>
        <p:spPr bwMode="auto">
          <a:xfrm>
            <a:off x="2768600" y="1439863"/>
            <a:ext cx="6375400" cy="513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6739466" y="1659466"/>
            <a:ext cx="2144626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it-IT" sz="1800" b="1" dirty="0">
                <a:solidFill>
                  <a:schemeClr val="tx1">
                    <a:lumMod val="75000"/>
                  </a:schemeClr>
                </a:solidFill>
                <a:latin typeface="Trebuchet MS"/>
                <a:cs typeface="Trebuchet MS"/>
              </a:rPr>
              <a:t>Seconda parte</a:t>
            </a:r>
            <a:r>
              <a:rPr lang="it-IT" sz="1800" dirty="0">
                <a:solidFill>
                  <a:schemeClr val="tx1">
                    <a:lumMod val="75000"/>
                  </a:schemeClr>
                </a:solidFill>
                <a:latin typeface="Trebuchet MS"/>
                <a:cs typeface="Trebuchet MS"/>
              </a:rPr>
              <a:t>: </a:t>
            </a:r>
          </a:p>
          <a:p>
            <a:pPr>
              <a:defRPr/>
            </a:pPr>
            <a:r>
              <a:rPr lang="it-IT" sz="1800" dirty="0">
                <a:solidFill>
                  <a:schemeClr val="tx1">
                    <a:lumMod val="75000"/>
                  </a:schemeClr>
                </a:solidFill>
                <a:latin typeface="Trebuchet MS"/>
              </a:rPr>
              <a:t>Variabili di sistema</a:t>
            </a:r>
          </a:p>
          <a:p>
            <a:pPr>
              <a:defRPr/>
            </a:pPr>
            <a:r>
              <a:rPr lang="it-IT" sz="1800" dirty="0">
                <a:solidFill>
                  <a:schemeClr val="tx1">
                    <a:lumMod val="75000"/>
                  </a:schemeClr>
                </a:solidFill>
                <a:latin typeface="Trebuchet MS"/>
              </a:rPr>
              <a:t>e integrazione del</a:t>
            </a:r>
          </a:p>
          <a:p>
            <a:pPr>
              <a:defRPr/>
            </a:pPr>
            <a:r>
              <a:rPr lang="it-IT" sz="1800" dirty="0">
                <a:solidFill>
                  <a:schemeClr val="tx1">
                    <a:lumMod val="75000"/>
                  </a:schemeClr>
                </a:solidFill>
                <a:latin typeface="Trebuchet MS"/>
              </a:rPr>
              <a:t>Modello </a:t>
            </a:r>
            <a:endParaRPr lang="it-IT" sz="1800" dirty="0"/>
          </a:p>
        </p:txBody>
      </p:sp>
      <p:pic>
        <p:nvPicPr>
          <p:cNvPr id="4" name="Immagine 3" descr="reti-dimpresa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1642532"/>
            <a:ext cx="5926667" cy="385233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E8DE69C9-2A10-DC4E-8B09-77B4E769B124}" type="slidenum">
              <a:rPr lang="it-IT" sz="1200">
                <a:solidFill>
                  <a:srgbClr val="898989"/>
                </a:solidFill>
              </a:rPr>
              <a:pPr/>
              <a:t>10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698500" y="1308100"/>
            <a:ext cx="65532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endParaRPr lang="it-IT" sz="1800" dirty="0">
              <a:latin typeface="Arial" charset="0"/>
            </a:endParaRPr>
          </a:p>
        </p:txBody>
      </p:sp>
      <p:sp>
        <p:nvSpPr>
          <p:cNvPr id="38918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 dirty="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8919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tangolo 1"/>
          <p:cNvSpPr/>
          <p:nvPr/>
        </p:nvSpPr>
        <p:spPr>
          <a:xfrm>
            <a:off x="520700" y="2561104"/>
            <a:ext cx="78613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Georgia" charset="0"/>
              <a:buAutoNum type="arabicPeriod"/>
            </a:pPr>
            <a:r>
              <a:rPr lang="it-IT" i="1" dirty="0">
                <a:latin typeface="Trebuchet MS"/>
                <a:cs typeface="Trebuchet MS"/>
              </a:rPr>
              <a:t>La band si scioglierà</a:t>
            </a:r>
          </a:p>
          <a:p>
            <a:pPr eaLnBrk="1" hangingPunct="1">
              <a:lnSpc>
                <a:spcPct val="150000"/>
              </a:lnSpc>
              <a:buFont typeface="Georgia" charset="0"/>
              <a:buAutoNum type="arabicPeriod"/>
            </a:pPr>
            <a:r>
              <a:rPr lang="it-IT" i="1" dirty="0">
                <a:latin typeface="Trebuchet MS"/>
                <a:cs typeface="Trebuchet MS"/>
              </a:rPr>
              <a:t>La band cambierà stile </a:t>
            </a:r>
          </a:p>
          <a:p>
            <a:pPr eaLnBrk="1" hangingPunct="1">
              <a:lnSpc>
                <a:spcPct val="150000"/>
              </a:lnSpc>
              <a:buFont typeface="Georgia" charset="0"/>
              <a:buAutoNum type="arabicPeriod"/>
            </a:pPr>
            <a:r>
              <a:rPr lang="it-IT" i="1" dirty="0">
                <a:latin typeface="Trebuchet MS"/>
                <a:cs typeface="Trebuchet MS"/>
              </a:rPr>
              <a:t>Il rendimento della band calerà</a:t>
            </a:r>
          </a:p>
          <a:p>
            <a:pPr eaLnBrk="1" hangingPunct="1">
              <a:lnSpc>
                <a:spcPct val="150000"/>
              </a:lnSpc>
              <a:buFont typeface="Georgia" charset="0"/>
              <a:buAutoNum type="arabicPeriod"/>
            </a:pPr>
            <a:r>
              <a:rPr lang="it-IT" i="1" dirty="0">
                <a:latin typeface="Trebuchet MS"/>
                <a:cs typeface="Trebuchet MS"/>
              </a:rPr>
              <a:t>La band cercherà di trovare un nuovo componente</a:t>
            </a:r>
          </a:p>
          <a:p>
            <a:pPr eaLnBrk="1" hangingPunct="1"/>
            <a:r>
              <a:rPr lang="it-IT" i="1" dirty="0">
                <a:latin typeface="Trebuchet MS"/>
                <a:cs typeface="Trebuchet MS"/>
              </a:rPr>
              <a:t>  che colmi il vuoto lasciato dal precedente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698500" y="1435100"/>
            <a:ext cx="67231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Una band di 5 musicisti viene lasciata da un componente</a:t>
            </a:r>
          </a:p>
        </p:txBody>
      </p:sp>
    </p:spTree>
    <p:extLst>
      <p:ext uri="{BB962C8B-B14F-4D97-AF65-F5344CB8AC3E}">
        <p14:creationId xmlns:p14="http://schemas.microsoft.com/office/powerpoint/2010/main" val="14122145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E8DE69C9-2A10-DC4E-8B09-77B4E769B124}" type="slidenum">
              <a:rPr lang="it-IT" sz="1200">
                <a:solidFill>
                  <a:srgbClr val="898989"/>
                </a:solidFill>
              </a:rPr>
              <a:pPr/>
              <a:t>11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698500" y="1308100"/>
            <a:ext cx="65532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endParaRPr lang="it-IT" sz="1800">
              <a:latin typeface="Arial" charset="0"/>
            </a:endParaRPr>
          </a:p>
        </p:txBody>
      </p:sp>
      <p:sp>
        <p:nvSpPr>
          <p:cNvPr id="38916" name="Rettangolo 1"/>
          <p:cNvSpPr>
            <a:spLocks noChangeArrowheads="1"/>
          </p:cNvSpPr>
          <p:nvPr/>
        </p:nvSpPr>
        <p:spPr bwMode="auto">
          <a:xfrm>
            <a:off x="541338" y="1316038"/>
            <a:ext cx="3306762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eaLnBrk="1" hangingPunct="1"/>
            <a:r>
              <a:rPr lang="it-IT" sz="2000" dirty="0">
                <a:solidFill>
                  <a:srgbClr val="3C3C3C"/>
                </a:solidFill>
                <a:latin typeface="Trebuchet MS"/>
                <a:cs typeface="Trebuchet MS"/>
              </a:rPr>
              <a:t>Gli schemi di relazione all’interno di un sistema tendono a prevalere sulle finalità individuali rispetto a possibili cambiamenti di stati o caratteristiche.</a:t>
            </a:r>
          </a:p>
          <a:p>
            <a:pPr algn="r" eaLnBrk="1" hangingPunct="1"/>
            <a:endParaRPr lang="it-IT" sz="2000" dirty="0">
              <a:solidFill>
                <a:srgbClr val="3C3C3C"/>
              </a:solidFill>
              <a:latin typeface="Trebuchet MS"/>
              <a:cs typeface="Trebuchet MS"/>
            </a:endParaRPr>
          </a:p>
          <a:p>
            <a:pPr algn="r" eaLnBrk="1" hangingPunct="1"/>
            <a:r>
              <a:rPr lang="it-IT" sz="2000" dirty="0">
                <a:solidFill>
                  <a:srgbClr val="3C3C3C"/>
                </a:solidFill>
                <a:latin typeface="Trebuchet MS"/>
                <a:cs typeface="Trebuchet MS"/>
              </a:rPr>
              <a:t>Ciò fa sì che un sistema perturbato sia in grado di mantenere il proprio equilibrio e i  propri parametri a fronte  di perturbazioni anche importanti</a:t>
            </a:r>
            <a:r>
              <a:rPr lang="it-IT" sz="1600" dirty="0">
                <a:solidFill>
                  <a:srgbClr val="3C3C3C"/>
                </a:solidFill>
                <a:latin typeface="Trebuchet MS"/>
                <a:cs typeface="Trebuchet MS"/>
              </a:rPr>
              <a:t>.</a:t>
            </a:r>
          </a:p>
        </p:txBody>
      </p:sp>
      <p:sp>
        <p:nvSpPr>
          <p:cNvPr id="17414" name="CasellaDiTesto 2"/>
          <p:cNvSpPr txBox="1">
            <a:spLocks noChangeArrowheads="1"/>
          </p:cNvSpPr>
          <p:nvPr/>
        </p:nvSpPr>
        <p:spPr bwMode="auto">
          <a:xfrm>
            <a:off x="457200" y="520700"/>
            <a:ext cx="6794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pc="1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Bebas Neue"/>
                <a:cs typeface="Bebas Neue"/>
              </a:rPr>
              <a:t>omeòstasi</a:t>
            </a:r>
            <a:endParaRPr lang="it-IT" spc="100" dirty="0">
              <a:solidFill>
                <a:schemeClr val="accent3">
                  <a:lumMod val="60000"/>
                  <a:lumOff val="40000"/>
                </a:schemeClr>
              </a:solidFill>
              <a:latin typeface="Bebas Neue"/>
              <a:cs typeface="Bebas Neue"/>
            </a:endParaRPr>
          </a:p>
        </p:txBody>
      </p:sp>
      <p:sp>
        <p:nvSpPr>
          <p:cNvPr id="38918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8919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magine 1" descr="famiglia_stiaccini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36" y="1485899"/>
            <a:ext cx="4477264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4311136" y="4969252"/>
            <a:ext cx="44772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i="1" dirty="0">
                <a:latin typeface="Trebuchet MS"/>
                <a:cs typeface="Trebuchet MS"/>
              </a:rPr>
              <a:t>“</a:t>
            </a:r>
            <a:r>
              <a:rPr lang="it-IT" i="1" dirty="0">
                <a:latin typeface="Trebuchet MS"/>
                <a:cs typeface="Trebuchet MS"/>
              </a:rPr>
              <a:t>Ora che la figlia se n’è andata di casa </a:t>
            </a:r>
          </a:p>
          <a:p>
            <a:r>
              <a:rPr lang="it-IT" i="1" dirty="0">
                <a:latin typeface="Trebuchet MS"/>
                <a:cs typeface="Trebuchet MS"/>
              </a:rPr>
              <a:t>non sarà più la stessa famiglia”</a:t>
            </a:r>
          </a:p>
        </p:txBody>
      </p:sp>
    </p:spTree>
    <p:extLst>
      <p:ext uri="{BB962C8B-B14F-4D97-AF65-F5344CB8AC3E}">
        <p14:creationId xmlns:p14="http://schemas.microsoft.com/office/powerpoint/2010/main" val="140843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E8DE69C9-2A10-DC4E-8B09-77B4E769B124}" type="slidenum">
              <a:rPr lang="it-IT" sz="1200">
                <a:solidFill>
                  <a:srgbClr val="898989"/>
                </a:solidFill>
              </a:rPr>
              <a:pPr/>
              <a:t>12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698500" y="1308100"/>
            <a:ext cx="65532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endParaRPr lang="it-IT" sz="1800">
              <a:latin typeface="Arial" charset="0"/>
            </a:endParaRPr>
          </a:p>
        </p:txBody>
      </p:sp>
      <p:sp>
        <p:nvSpPr>
          <p:cNvPr id="38918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8919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tangolo 2"/>
          <p:cNvSpPr/>
          <p:nvPr/>
        </p:nvSpPr>
        <p:spPr>
          <a:xfrm>
            <a:off x="673100" y="1235502"/>
            <a:ext cx="7391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Due squadre hanno uno stile di gioco simile quando:</a:t>
            </a:r>
          </a:p>
        </p:txBody>
      </p:sp>
      <p:sp>
        <p:nvSpPr>
          <p:cNvPr id="4" name="Rettangolo 3"/>
          <p:cNvSpPr/>
          <p:nvPr/>
        </p:nvSpPr>
        <p:spPr>
          <a:xfrm>
            <a:off x="622300" y="1905506"/>
            <a:ext cx="7505700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Georgia" charset="0"/>
              <a:buAutoNum type="arabicPeriod"/>
            </a:pPr>
            <a:r>
              <a:rPr lang="it-IT" i="1" dirty="0">
                <a:latin typeface="Trebuchet MS"/>
                <a:cs typeface="Trebuchet MS"/>
              </a:rPr>
              <a:t>I giocatori delle due squadre sono equivalenti</a:t>
            </a:r>
          </a:p>
          <a:p>
            <a:pPr eaLnBrk="1" hangingPunct="1">
              <a:lnSpc>
                <a:spcPct val="150000"/>
              </a:lnSpc>
              <a:buFont typeface="Georgia" charset="0"/>
              <a:buAutoNum type="arabicPeriod"/>
            </a:pPr>
            <a:r>
              <a:rPr lang="it-IT" i="1" dirty="0">
                <a:latin typeface="Trebuchet MS"/>
                <a:cs typeface="Trebuchet MS"/>
              </a:rPr>
              <a:t>I due allenatori usano gli stessi metodi</a:t>
            </a:r>
          </a:p>
          <a:p>
            <a:pPr eaLnBrk="1" hangingPunct="1">
              <a:lnSpc>
                <a:spcPct val="150000"/>
              </a:lnSpc>
              <a:buFont typeface="Georgia" charset="0"/>
              <a:buAutoNum type="arabicPeriod"/>
            </a:pPr>
            <a:r>
              <a:rPr lang="it-IT" i="1" dirty="0">
                <a:latin typeface="Trebuchet MS"/>
                <a:cs typeface="Trebuchet MS"/>
              </a:rPr>
              <a:t>Vengono dallo stesso ambiente</a:t>
            </a:r>
          </a:p>
          <a:p>
            <a:pPr eaLnBrk="1" hangingPunct="1">
              <a:lnSpc>
                <a:spcPct val="150000"/>
              </a:lnSpc>
              <a:buFont typeface="Georgia" charset="0"/>
              <a:buAutoNum type="arabicPeriod"/>
            </a:pPr>
            <a:r>
              <a:rPr lang="it-IT" i="1" dirty="0">
                <a:latin typeface="Trebuchet MS"/>
                <a:cs typeface="Trebuchet MS"/>
              </a:rPr>
              <a:t>Il caso ha favorito questa coincidenza</a:t>
            </a:r>
          </a:p>
        </p:txBody>
      </p:sp>
    </p:spTree>
    <p:extLst>
      <p:ext uri="{BB962C8B-B14F-4D97-AF65-F5344CB8AC3E}">
        <p14:creationId xmlns:p14="http://schemas.microsoft.com/office/powerpoint/2010/main" val="41536957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E8DE69C9-2A10-DC4E-8B09-77B4E769B124}" type="slidenum">
              <a:rPr lang="it-IT" sz="1200">
                <a:solidFill>
                  <a:srgbClr val="898989"/>
                </a:solidFill>
              </a:rPr>
              <a:pPr/>
              <a:t>13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698500" y="1308100"/>
            <a:ext cx="65532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endParaRPr lang="it-IT" sz="1800">
              <a:latin typeface="Arial" charset="0"/>
            </a:endParaRPr>
          </a:p>
        </p:txBody>
      </p:sp>
      <p:sp>
        <p:nvSpPr>
          <p:cNvPr id="17414" name="CasellaDiTesto 2"/>
          <p:cNvSpPr txBox="1">
            <a:spLocks noChangeArrowheads="1"/>
          </p:cNvSpPr>
          <p:nvPr/>
        </p:nvSpPr>
        <p:spPr bwMode="auto">
          <a:xfrm>
            <a:off x="457200" y="520700"/>
            <a:ext cx="6794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pc="1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Bebas Neue"/>
                <a:cs typeface="Bebas Neue"/>
              </a:rPr>
              <a:t>equifinalità</a:t>
            </a:r>
            <a:endParaRPr lang="it-IT" spc="100" dirty="0">
              <a:solidFill>
                <a:schemeClr val="accent3">
                  <a:lumMod val="60000"/>
                  <a:lumOff val="40000"/>
                </a:schemeClr>
              </a:solidFill>
              <a:latin typeface="Bebas Neue"/>
              <a:cs typeface="Bebas Neue"/>
            </a:endParaRPr>
          </a:p>
        </p:txBody>
      </p:sp>
      <p:sp>
        <p:nvSpPr>
          <p:cNvPr id="38918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8919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magine 1" descr="delfini_40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4435">
            <a:off x="608012" y="1452564"/>
            <a:ext cx="2805112" cy="224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magine 2" descr="sq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9653">
            <a:off x="541337" y="3517901"/>
            <a:ext cx="3167062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3916447" y="1371600"/>
            <a:ext cx="426235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Gli esiti evolutivi di sistemi molto diversi nelle stesse condizioni di contesto possono portare imprevedibilmente a soluzioni </a:t>
            </a:r>
          </a:p>
          <a:p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molto simili e viceversa.</a:t>
            </a:r>
          </a:p>
          <a:p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È la Convergenza/Divergenza Evolutiva</a:t>
            </a:r>
          </a:p>
          <a:p>
            <a:endParaRPr lang="it-IT" sz="1600" dirty="0">
              <a:latin typeface="Trebuchet MS"/>
              <a:cs typeface="Trebuchet MS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3916447" y="4507562"/>
            <a:ext cx="360868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/>
            <a:r>
              <a:rPr lang="it-IT" i="1" dirty="0">
                <a:latin typeface="Trebuchet MS"/>
                <a:cs typeface="Trebuchet MS"/>
              </a:rPr>
              <a:t>“Hanno due storie del</a:t>
            </a:r>
          </a:p>
          <a:p>
            <a:pPr eaLnBrk="1" hangingPunct="1"/>
            <a:r>
              <a:rPr lang="it-IT" i="1" dirty="0">
                <a:latin typeface="Trebuchet MS"/>
                <a:cs typeface="Trebuchet MS"/>
              </a:rPr>
              <a:t> tutto diverse,</a:t>
            </a:r>
          </a:p>
          <a:p>
            <a:pPr eaLnBrk="1" hangingPunct="1"/>
            <a:r>
              <a:rPr lang="it-IT" i="1" dirty="0">
                <a:latin typeface="Trebuchet MS"/>
                <a:cs typeface="Trebuchet MS"/>
              </a:rPr>
              <a:t>eppure si assomigliano.”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22889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EF16F380-E76E-A247-995E-23B4AEF32546}" type="slidenum">
              <a:rPr lang="it-IT" sz="1200">
                <a:solidFill>
                  <a:srgbClr val="898989"/>
                </a:solidFill>
              </a:rPr>
              <a:pPr/>
              <a:t>14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1952626" y="925051"/>
            <a:ext cx="65532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20000"/>
              </a:spcBef>
            </a:pPr>
            <a:endParaRPr lang="it-IT" sz="1800">
              <a:latin typeface="Arial" charset="0"/>
            </a:endParaRPr>
          </a:p>
        </p:txBody>
      </p:sp>
      <p:sp>
        <p:nvSpPr>
          <p:cNvPr id="74759" name="Rettangolo 1"/>
          <p:cNvSpPr>
            <a:spLocks noChangeArrowheads="1"/>
          </p:cNvSpPr>
          <p:nvPr/>
        </p:nvSpPr>
        <p:spPr bwMode="auto">
          <a:xfrm>
            <a:off x="465138" y="1150938"/>
            <a:ext cx="7824787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endParaRPr lang="it-IT" sz="1400" dirty="0">
              <a:solidFill>
                <a:srgbClr val="3C3C3C"/>
              </a:solidFill>
              <a:latin typeface="Trebuchet MS"/>
              <a:cs typeface="Trebuchet MS"/>
            </a:endParaRPr>
          </a:p>
          <a:p>
            <a:pPr marL="285750" indent="-285750">
              <a:buFont typeface="Arial"/>
              <a:buChar char="•"/>
              <a:defRPr/>
            </a:pPr>
            <a:endParaRPr lang="it-IT" sz="1400" dirty="0">
              <a:solidFill>
                <a:srgbClr val="3C3C3C"/>
              </a:solidFill>
              <a:latin typeface="Trebuchet MS"/>
              <a:cs typeface="Trebuchet MS"/>
            </a:endParaRPr>
          </a:p>
          <a:p>
            <a:pPr>
              <a:defRPr/>
            </a:pPr>
            <a:endParaRPr lang="it-IT" sz="2000" b="1" dirty="0">
              <a:solidFill>
                <a:srgbClr val="10253F"/>
              </a:solidFill>
              <a:latin typeface="Trebuchet MS"/>
              <a:cs typeface="Trebuchet MS"/>
            </a:endParaRPr>
          </a:p>
          <a:p>
            <a:pPr>
              <a:defRPr/>
            </a:pPr>
            <a:endParaRPr lang="it-IT" sz="2000" b="1" dirty="0">
              <a:solidFill>
                <a:srgbClr val="10253F"/>
              </a:solidFill>
              <a:latin typeface="Trebuchet MS"/>
              <a:cs typeface="Trebuchet MS"/>
            </a:endParaRPr>
          </a:p>
          <a:p>
            <a:pPr>
              <a:defRPr/>
            </a:pPr>
            <a:endParaRPr lang="it-IT" sz="2000" b="1" dirty="0">
              <a:solidFill>
                <a:srgbClr val="10253F"/>
              </a:solidFill>
              <a:latin typeface="Trebuchet MS"/>
              <a:cs typeface="Trebuchet MS"/>
            </a:endParaRPr>
          </a:p>
        </p:txBody>
      </p:sp>
      <p:sp>
        <p:nvSpPr>
          <p:cNvPr id="32773" name="CasellaDiTesto 2"/>
          <p:cNvSpPr txBox="1">
            <a:spLocks noChangeArrowheads="1"/>
          </p:cNvSpPr>
          <p:nvPr/>
        </p:nvSpPr>
        <p:spPr bwMode="auto">
          <a:xfrm>
            <a:off x="457199" y="520700"/>
            <a:ext cx="638386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z="2600" spc="100" dirty="0">
                <a:solidFill>
                  <a:srgbClr val="38AEFF"/>
                </a:solidFill>
                <a:latin typeface="Bebas Neue" charset="0"/>
                <a:cs typeface="Bebas Neue" charset="0"/>
              </a:rPr>
              <a:t>Punteggiatura</a:t>
            </a:r>
          </a:p>
        </p:txBody>
      </p:sp>
      <p:sp>
        <p:nvSpPr>
          <p:cNvPr id="45062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45063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5043487" y="1144126"/>
            <a:ext cx="330200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it-IT" sz="2000" dirty="0">
              <a:solidFill>
                <a:schemeClr val="bg2">
                  <a:lumMod val="10000"/>
                </a:schemeClr>
              </a:solidFill>
              <a:latin typeface="Trebuchet MS"/>
              <a:cs typeface="Trebuchet MS"/>
            </a:endParaRPr>
          </a:p>
          <a:p>
            <a:pPr>
              <a:defRPr/>
            </a:pPr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I componenti viventi di un sistema complesso non si limitano a reagire passivamente agli stimoli che viaggiano nella rete di relazioni in cui sono inseriti: agiscono anche attivamente in base a come selezionano, elaborano e assemblano gli input che ricevono. 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00" y="1604076"/>
            <a:ext cx="4330700" cy="284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3250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EF16F380-E76E-A247-995E-23B4AEF32546}" type="slidenum">
              <a:rPr lang="it-IT" sz="1200">
                <a:solidFill>
                  <a:srgbClr val="898989"/>
                </a:solidFill>
              </a:rPr>
              <a:pPr/>
              <a:t>15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1952626" y="925051"/>
            <a:ext cx="65532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20000"/>
              </a:spcBef>
            </a:pPr>
            <a:endParaRPr lang="it-IT" sz="1800">
              <a:latin typeface="Arial" charset="0"/>
            </a:endParaRPr>
          </a:p>
        </p:txBody>
      </p:sp>
      <p:sp>
        <p:nvSpPr>
          <p:cNvPr id="74759" name="Rettangolo 1"/>
          <p:cNvSpPr>
            <a:spLocks noChangeArrowheads="1"/>
          </p:cNvSpPr>
          <p:nvPr/>
        </p:nvSpPr>
        <p:spPr bwMode="auto">
          <a:xfrm>
            <a:off x="465138" y="1150938"/>
            <a:ext cx="7824787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endParaRPr lang="it-IT" sz="1400" dirty="0">
              <a:solidFill>
                <a:srgbClr val="3C3C3C"/>
              </a:solidFill>
              <a:latin typeface="Trebuchet MS"/>
              <a:cs typeface="Trebuchet MS"/>
            </a:endParaRPr>
          </a:p>
          <a:p>
            <a:pPr marL="285750" indent="-285750">
              <a:buFont typeface="Arial"/>
              <a:buChar char="•"/>
              <a:defRPr/>
            </a:pPr>
            <a:endParaRPr lang="it-IT" sz="1400" dirty="0">
              <a:solidFill>
                <a:srgbClr val="3C3C3C"/>
              </a:solidFill>
              <a:latin typeface="Trebuchet MS"/>
              <a:cs typeface="Trebuchet MS"/>
            </a:endParaRPr>
          </a:p>
          <a:p>
            <a:pPr>
              <a:defRPr/>
            </a:pPr>
            <a:endParaRPr lang="it-IT" sz="2000" b="1" dirty="0">
              <a:solidFill>
                <a:srgbClr val="10253F"/>
              </a:solidFill>
              <a:latin typeface="Trebuchet MS"/>
              <a:cs typeface="Trebuchet MS"/>
            </a:endParaRPr>
          </a:p>
          <a:p>
            <a:pPr>
              <a:defRPr/>
            </a:pPr>
            <a:endParaRPr lang="it-IT" sz="2000" b="1" dirty="0">
              <a:solidFill>
                <a:srgbClr val="10253F"/>
              </a:solidFill>
              <a:latin typeface="Trebuchet MS"/>
              <a:cs typeface="Trebuchet MS"/>
            </a:endParaRPr>
          </a:p>
          <a:p>
            <a:pPr>
              <a:defRPr/>
            </a:pPr>
            <a:endParaRPr lang="it-IT" sz="2000" b="1" dirty="0">
              <a:solidFill>
                <a:srgbClr val="10253F"/>
              </a:solidFill>
              <a:latin typeface="Trebuchet MS"/>
              <a:cs typeface="Trebuchet MS"/>
            </a:endParaRPr>
          </a:p>
        </p:txBody>
      </p:sp>
      <p:sp>
        <p:nvSpPr>
          <p:cNvPr id="32773" name="CasellaDiTesto 2"/>
          <p:cNvSpPr txBox="1">
            <a:spLocks noChangeArrowheads="1"/>
          </p:cNvSpPr>
          <p:nvPr/>
        </p:nvSpPr>
        <p:spPr bwMode="auto">
          <a:xfrm>
            <a:off x="457199" y="520700"/>
            <a:ext cx="638386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z="2600" spc="100" dirty="0">
                <a:solidFill>
                  <a:srgbClr val="38AEFF"/>
                </a:solidFill>
                <a:latin typeface="Bebas Neue" charset="0"/>
                <a:cs typeface="Bebas Neue" charset="0"/>
              </a:rPr>
              <a:t>Punteggiatura</a:t>
            </a:r>
          </a:p>
        </p:txBody>
      </p:sp>
      <p:sp>
        <p:nvSpPr>
          <p:cNvPr id="45062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45063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4932362" y="1053490"/>
            <a:ext cx="3302000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it-IT" sz="1600" dirty="0">
              <a:solidFill>
                <a:schemeClr val="bg2">
                  <a:lumMod val="10000"/>
                </a:schemeClr>
              </a:solidFill>
              <a:latin typeface="Trebuchet MS"/>
              <a:cs typeface="Trebuchet MS"/>
            </a:endParaRPr>
          </a:p>
          <a:p>
            <a:pPr>
              <a:defRPr/>
            </a:pPr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Questo processo, chiamato </a:t>
            </a:r>
            <a:r>
              <a:rPr lang="it-IT" sz="2000" b="1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punteggiatura</a:t>
            </a:r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, è la base della costruzione di senso e significato e determina la natura degli output che ogni componente immette nel sistema.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657225" y="4975230"/>
            <a:ext cx="76327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it-IT" i="1" dirty="0">
                <a:latin typeface="Trebuchet MS"/>
                <a:cs typeface="Trebuchet MS"/>
              </a:rPr>
              <a:t>“Non sopporto mio marito che torna a casa e non mi parla.”</a:t>
            </a:r>
          </a:p>
          <a:p>
            <a:pPr eaLnBrk="1" hangingPunct="1"/>
            <a:r>
              <a:rPr lang="it-IT" i="1" dirty="0">
                <a:latin typeface="Trebuchet MS"/>
                <a:cs typeface="Trebuchet MS"/>
              </a:rPr>
              <a:t>“Mia moglie brontola sempre e io mi chiudo nel mio silenzio”</a:t>
            </a:r>
          </a:p>
          <a:p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00" y="1438233"/>
            <a:ext cx="4330700" cy="284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276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EF16F380-E76E-A247-995E-23B4AEF32546}" type="slidenum">
              <a:rPr lang="it-IT" sz="1200">
                <a:solidFill>
                  <a:srgbClr val="898989"/>
                </a:solidFill>
              </a:rPr>
              <a:pPr/>
              <a:t>16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596900" y="1460500"/>
            <a:ext cx="65532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20000"/>
              </a:spcBef>
            </a:pPr>
            <a:endParaRPr lang="it-IT" sz="1800">
              <a:latin typeface="Arial" charset="0"/>
            </a:endParaRPr>
          </a:p>
        </p:txBody>
      </p:sp>
      <p:sp>
        <p:nvSpPr>
          <p:cNvPr id="74759" name="Rettangolo 1"/>
          <p:cNvSpPr>
            <a:spLocks noChangeArrowheads="1"/>
          </p:cNvSpPr>
          <p:nvPr/>
        </p:nvSpPr>
        <p:spPr bwMode="auto">
          <a:xfrm>
            <a:off x="465138" y="1150938"/>
            <a:ext cx="7824787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endParaRPr lang="it-IT" sz="1400" dirty="0">
              <a:solidFill>
                <a:srgbClr val="3C3C3C"/>
              </a:solidFill>
              <a:latin typeface="Trebuchet MS"/>
              <a:cs typeface="Trebuchet MS"/>
            </a:endParaRPr>
          </a:p>
          <a:p>
            <a:pPr marL="285750" indent="-285750">
              <a:buFont typeface="Arial"/>
              <a:buChar char="•"/>
              <a:defRPr/>
            </a:pPr>
            <a:endParaRPr lang="it-IT" sz="1400" dirty="0">
              <a:solidFill>
                <a:srgbClr val="3C3C3C"/>
              </a:solidFill>
              <a:latin typeface="Trebuchet MS"/>
              <a:cs typeface="Trebuchet MS"/>
            </a:endParaRPr>
          </a:p>
          <a:p>
            <a:pPr>
              <a:defRPr/>
            </a:pPr>
            <a:endParaRPr lang="it-IT" sz="2000" b="1" dirty="0">
              <a:solidFill>
                <a:srgbClr val="10253F"/>
              </a:solidFill>
              <a:latin typeface="Trebuchet MS"/>
              <a:cs typeface="Trebuchet MS"/>
            </a:endParaRPr>
          </a:p>
          <a:p>
            <a:pPr>
              <a:defRPr/>
            </a:pPr>
            <a:endParaRPr lang="it-IT" sz="2000" b="1" dirty="0">
              <a:solidFill>
                <a:srgbClr val="10253F"/>
              </a:solidFill>
              <a:latin typeface="Trebuchet MS"/>
              <a:cs typeface="Trebuchet MS"/>
            </a:endParaRPr>
          </a:p>
          <a:p>
            <a:pPr>
              <a:defRPr/>
            </a:pPr>
            <a:endParaRPr lang="it-IT" sz="2000" b="1" dirty="0">
              <a:solidFill>
                <a:srgbClr val="10253F"/>
              </a:solidFill>
              <a:latin typeface="Trebuchet MS"/>
              <a:cs typeface="Trebuchet MS"/>
            </a:endParaRPr>
          </a:p>
        </p:txBody>
      </p:sp>
      <p:sp>
        <p:nvSpPr>
          <p:cNvPr id="32773" name="CasellaDiTesto 2"/>
          <p:cNvSpPr txBox="1">
            <a:spLocks noChangeArrowheads="1"/>
          </p:cNvSpPr>
          <p:nvPr/>
        </p:nvSpPr>
        <p:spPr bwMode="auto">
          <a:xfrm>
            <a:off x="457199" y="520700"/>
            <a:ext cx="638386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z="2600" spc="100" dirty="0">
                <a:solidFill>
                  <a:srgbClr val="38AEFF"/>
                </a:solidFill>
                <a:latin typeface="Bebas Neue" charset="0"/>
                <a:cs typeface="Bebas Neue" charset="0"/>
              </a:rPr>
              <a:t>Le posizioni percettive per osservare il sistema  </a:t>
            </a:r>
          </a:p>
        </p:txBody>
      </p:sp>
      <p:sp>
        <p:nvSpPr>
          <p:cNvPr id="45062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45063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474663" y="1455738"/>
            <a:ext cx="7653337" cy="409342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La descrizione di ciò che avviene in un sistema cambia a seconda della prospettiva da cui viene considerata. </a:t>
            </a:r>
          </a:p>
          <a:p>
            <a:pPr>
              <a:defRPr/>
            </a:pPr>
            <a:endParaRPr lang="it-IT" sz="2000" b="1" dirty="0">
              <a:solidFill>
                <a:schemeClr val="bg2">
                  <a:lumMod val="10000"/>
                </a:schemeClr>
              </a:solidFill>
              <a:latin typeface="Trebuchet MS"/>
              <a:cs typeface="Trebuchet MS"/>
            </a:endParaRPr>
          </a:p>
          <a:p>
            <a:pPr marL="342900" indent="-342900">
              <a:buFont typeface="Arial"/>
              <a:buChar char="•"/>
              <a:defRPr/>
            </a:pPr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Prima Posizione : ogni punto di vista soggettivo</a:t>
            </a:r>
          </a:p>
          <a:p>
            <a:pPr marL="342900" indent="-342900">
              <a:buFont typeface="Arial"/>
              <a:buChar char="•"/>
              <a:defRPr/>
            </a:pPr>
            <a:endParaRPr lang="it-IT" sz="2000" dirty="0">
              <a:solidFill>
                <a:schemeClr val="bg2">
                  <a:lumMod val="10000"/>
                </a:schemeClr>
              </a:solidFill>
              <a:latin typeface="Trebuchet MS"/>
              <a:cs typeface="Trebuchet MS"/>
            </a:endParaRPr>
          </a:p>
          <a:p>
            <a:pPr marL="342900" indent="-342900">
              <a:buFont typeface="Arial"/>
              <a:buChar char="•"/>
              <a:defRPr/>
            </a:pPr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Seconda Posizione : ciò che percepisce un osservatore mettendosi nei panni di un altro osservatore. </a:t>
            </a:r>
          </a:p>
          <a:p>
            <a:pPr marL="342900" indent="-342900">
              <a:buFont typeface="Arial"/>
              <a:buChar char="•"/>
              <a:defRPr/>
            </a:pPr>
            <a:endParaRPr lang="it-IT" sz="2000" dirty="0">
              <a:solidFill>
                <a:schemeClr val="bg2">
                  <a:lumMod val="10000"/>
                </a:schemeClr>
              </a:solidFill>
              <a:latin typeface="Trebuchet MS"/>
              <a:cs typeface="Trebuchet MS"/>
            </a:endParaRPr>
          </a:p>
          <a:p>
            <a:pPr marL="342900" indent="-342900">
              <a:buFont typeface="Arial"/>
              <a:buChar char="•"/>
              <a:defRPr/>
            </a:pPr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Terza Posizione : la posizione di un osservatore che considera le relazioni tra altri componenti del sistema</a:t>
            </a:r>
          </a:p>
          <a:p>
            <a:pPr marL="342900" indent="-342900">
              <a:buFont typeface="Arial"/>
              <a:buChar char="•"/>
              <a:defRPr/>
            </a:pPr>
            <a:endParaRPr lang="it-IT" sz="2000" dirty="0">
              <a:solidFill>
                <a:schemeClr val="bg2">
                  <a:lumMod val="10000"/>
                </a:schemeClr>
              </a:solidFill>
              <a:latin typeface="Trebuchet MS"/>
              <a:cs typeface="Trebuchet MS"/>
            </a:endParaRPr>
          </a:p>
          <a:p>
            <a:pPr marL="342900" indent="-342900">
              <a:buFont typeface="Arial"/>
              <a:buChar char="•"/>
              <a:defRPr/>
            </a:pPr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Quarta Posizione: la posizione di un osservatore “esterno” che considera come funziona il sistema nel suo complesso.</a:t>
            </a:r>
          </a:p>
        </p:txBody>
      </p:sp>
    </p:spTree>
    <p:extLst>
      <p:ext uri="{BB962C8B-B14F-4D97-AF65-F5344CB8AC3E}">
        <p14:creationId xmlns:p14="http://schemas.microsoft.com/office/powerpoint/2010/main" val="1947766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EF16F380-E76E-A247-995E-23B4AEF32546}" type="slidenum">
              <a:rPr lang="it-IT" sz="1200">
                <a:solidFill>
                  <a:srgbClr val="898989"/>
                </a:solidFill>
              </a:rPr>
              <a:pPr/>
              <a:t>17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596900" y="1460500"/>
            <a:ext cx="65532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20000"/>
              </a:spcBef>
            </a:pPr>
            <a:endParaRPr lang="it-IT" sz="1800">
              <a:latin typeface="Arial" charset="0"/>
            </a:endParaRPr>
          </a:p>
        </p:txBody>
      </p:sp>
      <p:sp>
        <p:nvSpPr>
          <p:cNvPr id="74759" name="Rettangolo 1"/>
          <p:cNvSpPr>
            <a:spLocks noChangeArrowheads="1"/>
          </p:cNvSpPr>
          <p:nvPr/>
        </p:nvSpPr>
        <p:spPr bwMode="auto">
          <a:xfrm>
            <a:off x="465138" y="1150938"/>
            <a:ext cx="7824787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endParaRPr lang="it-IT" sz="1400" dirty="0">
              <a:solidFill>
                <a:srgbClr val="3C3C3C"/>
              </a:solidFill>
              <a:latin typeface="Trebuchet MS"/>
              <a:cs typeface="Trebuchet MS"/>
            </a:endParaRPr>
          </a:p>
          <a:p>
            <a:pPr marL="285750" indent="-285750">
              <a:buFont typeface="Arial"/>
              <a:buChar char="•"/>
              <a:defRPr/>
            </a:pPr>
            <a:endParaRPr lang="it-IT" sz="1400" dirty="0">
              <a:solidFill>
                <a:srgbClr val="3C3C3C"/>
              </a:solidFill>
              <a:latin typeface="Trebuchet MS"/>
              <a:cs typeface="Trebuchet MS"/>
            </a:endParaRPr>
          </a:p>
          <a:p>
            <a:pPr>
              <a:defRPr/>
            </a:pPr>
            <a:endParaRPr lang="it-IT" sz="2000" b="1" dirty="0">
              <a:solidFill>
                <a:srgbClr val="10253F"/>
              </a:solidFill>
              <a:latin typeface="Trebuchet MS"/>
              <a:cs typeface="Trebuchet MS"/>
            </a:endParaRPr>
          </a:p>
          <a:p>
            <a:pPr>
              <a:defRPr/>
            </a:pPr>
            <a:endParaRPr lang="it-IT" sz="2000" b="1" dirty="0">
              <a:solidFill>
                <a:srgbClr val="10253F"/>
              </a:solidFill>
              <a:latin typeface="Trebuchet MS"/>
              <a:cs typeface="Trebuchet MS"/>
            </a:endParaRPr>
          </a:p>
          <a:p>
            <a:pPr>
              <a:defRPr/>
            </a:pPr>
            <a:endParaRPr lang="it-IT" sz="2000" b="1" dirty="0">
              <a:solidFill>
                <a:srgbClr val="10253F"/>
              </a:solidFill>
              <a:latin typeface="Trebuchet MS"/>
              <a:cs typeface="Trebuchet MS"/>
            </a:endParaRPr>
          </a:p>
        </p:txBody>
      </p:sp>
      <p:sp>
        <p:nvSpPr>
          <p:cNvPr id="32773" name="CasellaDiTesto 2"/>
          <p:cNvSpPr txBox="1">
            <a:spLocks noChangeArrowheads="1"/>
          </p:cNvSpPr>
          <p:nvPr/>
        </p:nvSpPr>
        <p:spPr bwMode="auto">
          <a:xfrm>
            <a:off x="457199" y="520700"/>
            <a:ext cx="6383867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z="2600" spc="100" dirty="0">
                <a:solidFill>
                  <a:srgbClr val="38AEFF"/>
                </a:solidFill>
                <a:latin typeface="Bebas Neue" charset="0"/>
                <a:cs typeface="Bebas Neue" charset="0"/>
              </a:rPr>
              <a:t>Le posizioni percettive per osservare il sistema  </a:t>
            </a:r>
          </a:p>
        </p:txBody>
      </p:sp>
      <p:sp>
        <p:nvSpPr>
          <p:cNvPr id="45062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45063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474663" y="1455738"/>
            <a:ext cx="7653337" cy="470898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it-IT" sz="2000" b="1" dirty="0">
              <a:solidFill>
                <a:schemeClr val="bg2">
                  <a:lumMod val="10000"/>
                </a:schemeClr>
              </a:solidFill>
              <a:latin typeface="Trebuchet MS"/>
              <a:cs typeface="Trebuchet MS"/>
            </a:endParaRPr>
          </a:p>
          <a:p>
            <a:pPr marL="342900" indent="-342900">
              <a:buFont typeface="Arial"/>
              <a:buChar char="•"/>
              <a:defRPr/>
            </a:pPr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Prima Posizione : ogni punto di vista soggettivo</a:t>
            </a:r>
          </a:p>
          <a:p>
            <a:pPr marL="342900" indent="-342900">
              <a:buFont typeface="Arial"/>
              <a:buChar char="•"/>
              <a:defRPr/>
            </a:pPr>
            <a:r>
              <a:rPr lang="it-IT" sz="2000" i="1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Come vivi la situazione?</a:t>
            </a:r>
          </a:p>
          <a:p>
            <a:pPr marL="342900" indent="-342900">
              <a:buFont typeface="Arial"/>
              <a:buChar char="•"/>
              <a:defRPr/>
            </a:pPr>
            <a:endParaRPr lang="it-IT" sz="2000" i="1" dirty="0">
              <a:solidFill>
                <a:schemeClr val="bg2">
                  <a:lumMod val="10000"/>
                </a:schemeClr>
              </a:solidFill>
              <a:latin typeface="Trebuchet MS"/>
              <a:cs typeface="Trebuchet MS"/>
            </a:endParaRPr>
          </a:p>
          <a:p>
            <a:pPr marL="342900" indent="-342900">
              <a:buFont typeface="Arial"/>
              <a:buChar char="•"/>
              <a:defRPr/>
            </a:pPr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Seconda Posizione : ciò che percepisce un osservatore mettendosi nei panni di un altro osservatore.</a:t>
            </a:r>
          </a:p>
          <a:p>
            <a:pPr marL="342900" indent="-342900">
              <a:buFont typeface="Arial"/>
              <a:buChar char="•"/>
              <a:defRPr/>
            </a:pPr>
            <a:r>
              <a:rPr lang="it-IT" sz="2000" i="1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Nei panni di X come vivi la situazione? </a:t>
            </a:r>
          </a:p>
          <a:p>
            <a:pPr marL="342900" indent="-342900">
              <a:buFont typeface="Arial"/>
              <a:buChar char="•"/>
              <a:defRPr/>
            </a:pPr>
            <a:endParaRPr lang="it-IT" sz="2000" dirty="0">
              <a:solidFill>
                <a:schemeClr val="bg2">
                  <a:lumMod val="10000"/>
                </a:schemeClr>
              </a:solidFill>
              <a:latin typeface="Trebuchet MS"/>
              <a:cs typeface="Trebuchet MS"/>
            </a:endParaRPr>
          </a:p>
          <a:p>
            <a:pPr marL="342900" indent="-342900">
              <a:buFont typeface="Arial"/>
              <a:buChar char="•"/>
              <a:defRPr/>
            </a:pPr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Terza Posizione : la posizione di un osservatore che considera le relazioni tra altri componenti del sistema</a:t>
            </a:r>
          </a:p>
          <a:p>
            <a:pPr marL="342900" indent="-342900">
              <a:buFont typeface="Arial"/>
              <a:buChar char="•"/>
              <a:defRPr/>
            </a:pPr>
            <a:r>
              <a:rPr lang="it-IT" sz="2000" i="1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Come vedi la relazione tra X e Y?</a:t>
            </a:r>
          </a:p>
          <a:p>
            <a:pPr marL="342900" indent="-342900">
              <a:buFont typeface="Arial"/>
              <a:buChar char="•"/>
              <a:defRPr/>
            </a:pPr>
            <a:endParaRPr lang="it-IT" sz="2000" i="1" dirty="0">
              <a:solidFill>
                <a:schemeClr val="bg2">
                  <a:lumMod val="10000"/>
                </a:schemeClr>
              </a:solidFill>
              <a:latin typeface="Trebuchet MS"/>
              <a:cs typeface="Trebuchet MS"/>
            </a:endParaRPr>
          </a:p>
          <a:p>
            <a:pPr marL="342900" indent="-342900">
              <a:buFont typeface="Arial"/>
              <a:buChar char="•"/>
              <a:defRPr/>
            </a:pPr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Quarta Posizione: la posizione di un osservatore “esterno” che considera come funziona il sistema nel suo complesso.</a:t>
            </a:r>
          </a:p>
          <a:p>
            <a:pPr marL="342900" indent="-342900">
              <a:buFont typeface="Arial"/>
              <a:buChar char="•"/>
              <a:defRPr/>
            </a:pPr>
            <a:r>
              <a:rPr lang="it-IT" sz="2000" i="1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Come vedi tutto l’insieme?</a:t>
            </a:r>
          </a:p>
        </p:txBody>
      </p:sp>
    </p:spTree>
    <p:extLst>
      <p:ext uri="{BB962C8B-B14F-4D97-AF65-F5344CB8AC3E}">
        <p14:creationId xmlns:p14="http://schemas.microsoft.com/office/powerpoint/2010/main" val="4286941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EF16F380-E76E-A247-995E-23B4AEF32546}" type="slidenum">
              <a:rPr lang="it-IT" sz="1200">
                <a:solidFill>
                  <a:srgbClr val="898989"/>
                </a:solidFill>
              </a:rPr>
              <a:pPr/>
              <a:t>18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596900" y="1460500"/>
            <a:ext cx="65532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20000"/>
              </a:spcBef>
            </a:pPr>
            <a:endParaRPr lang="it-IT" sz="1800">
              <a:latin typeface="Arial" charset="0"/>
            </a:endParaRPr>
          </a:p>
        </p:txBody>
      </p:sp>
      <p:sp>
        <p:nvSpPr>
          <p:cNvPr id="74759" name="Rettangolo 1"/>
          <p:cNvSpPr>
            <a:spLocks noChangeArrowheads="1"/>
          </p:cNvSpPr>
          <p:nvPr/>
        </p:nvSpPr>
        <p:spPr bwMode="auto">
          <a:xfrm>
            <a:off x="465138" y="1150938"/>
            <a:ext cx="7824787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endParaRPr lang="it-IT" sz="1400" dirty="0">
              <a:solidFill>
                <a:srgbClr val="3C3C3C"/>
              </a:solidFill>
              <a:latin typeface="Trebuchet MS"/>
              <a:cs typeface="Trebuchet MS"/>
            </a:endParaRPr>
          </a:p>
          <a:p>
            <a:pPr marL="285750" indent="-285750">
              <a:buFont typeface="Arial"/>
              <a:buChar char="•"/>
              <a:defRPr/>
            </a:pPr>
            <a:endParaRPr lang="it-IT" sz="1400" dirty="0">
              <a:solidFill>
                <a:srgbClr val="3C3C3C"/>
              </a:solidFill>
              <a:latin typeface="Trebuchet MS"/>
              <a:cs typeface="Trebuchet MS"/>
            </a:endParaRPr>
          </a:p>
          <a:p>
            <a:pPr>
              <a:defRPr/>
            </a:pPr>
            <a:endParaRPr lang="it-IT" sz="2000" b="1" dirty="0">
              <a:solidFill>
                <a:srgbClr val="10253F"/>
              </a:solidFill>
              <a:latin typeface="Trebuchet MS"/>
              <a:cs typeface="Trebuchet MS"/>
            </a:endParaRPr>
          </a:p>
          <a:p>
            <a:pPr>
              <a:defRPr/>
            </a:pPr>
            <a:endParaRPr lang="it-IT" sz="2000" b="1" dirty="0">
              <a:solidFill>
                <a:srgbClr val="10253F"/>
              </a:solidFill>
              <a:latin typeface="Trebuchet MS"/>
              <a:cs typeface="Trebuchet MS"/>
            </a:endParaRPr>
          </a:p>
          <a:p>
            <a:pPr>
              <a:defRPr/>
            </a:pPr>
            <a:endParaRPr lang="it-IT" sz="2000" b="1" dirty="0">
              <a:solidFill>
                <a:srgbClr val="10253F"/>
              </a:solidFill>
              <a:latin typeface="Trebuchet MS"/>
              <a:cs typeface="Trebuchet MS"/>
            </a:endParaRPr>
          </a:p>
        </p:txBody>
      </p:sp>
      <p:sp>
        <p:nvSpPr>
          <p:cNvPr id="32773" name="CasellaDiTesto 2"/>
          <p:cNvSpPr txBox="1">
            <a:spLocks noChangeArrowheads="1"/>
          </p:cNvSpPr>
          <p:nvPr/>
        </p:nvSpPr>
        <p:spPr bwMode="auto">
          <a:xfrm>
            <a:off x="457200" y="520700"/>
            <a:ext cx="5422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pc="100" dirty="0">
                <a:solidFill>
                  <a:srgbClr val="38AEFF"/>
                </a:solidFill>
                <a:latin typeface="Bebas Neue" charset="0"/>
                <a:cs typeface="Bebas Neue" charset="0"/>
              </a:rPr>
              <a:t>Come si governa un sistema?</a:t>
            </a:r>
          </a:p>
        </p:txBody>
      </p:sp>
      <p:sp>
        <p:nvSpPr>
          <p:cNvPr id="45062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45063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4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474663" y="1455738"/>
            <a:ext cx="7653337" cy="49859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/>
            <a:r>
              <a:rPr lang="it-IT" sz="2000" dirty="0">
                <a:solidFill>
                  <a:schemeClr val="tx1">
                    <a:lumMod val="50000"/>
                  </a:schemeClr>
                </a:solidFill>
                <a:latin typeface="Trebuchet MS"/>
                <a:cs typeface="Trebuchet MS"/>
              </a:rPr>
              <a:t>Un sistema non si può governare agendo sui singoli elementi,</a:t>
            </a:r>
          </a:p>
          <a:p>
            <a:pPr eaLnBrk="1" hangingPunct="1"/>
            <a:r>
              <a:rPr lang="it-IT" sz="2000" dirty="0">
                <a:solidFill>
                  <a:schemeClr val="tx1">
                    <a:lumMod val="50000"/>
                  </a:schemeClr>
                </a:solidFill>
                <a:latin typeface="Trebuchet MS"/>
                <a:cs typeface="Trebuchet MS"/>
              </a:rPr>
              <a:t>ma invece:</a:t>
            </a:r>
          </a:p>
          <a:p>
            <a:pPr eaLnBrk="1" hangingPunct="1"/>
            <a:endParaRPr lang="it-IT" sz="2000" dirty="0">
              <a:solidFill>
                <a:schemeClr val="tx1">
                  <a:lumMod val="50000"/>
                </a:schemeClr>
              </a:solidFill>
              <a:latin typeface="Trebuchet MS"/>
              <a:cs typeface="Trebuchet MS"/>
            </a:endParaRPr>
          </a:p>
          <a:p>
            <a:pPr eaLnBrk="1" hangingPunct="1">
              <a:buFont typeface="Arial" charset="0"/>
              <a:buChar char="•"/>
            </a:pPr>
            <a:r>
              <a:rPr lang="it-IT" sz="2000" dirty="0">
                <a:solidFill>
                  <a:schemeClr val="tx1">
                    <a:lumMod val="50000"/>
                  </a:schemeClr>
                </a:solidFill>
                <a:latin typeface="Trebuchet MS"/>
                <a:cs typeface="Trebuchet MS"/>
              </a:rPr>
              <a:t>Definendo confini, regole e obiettivi comuni</a:t>
            </a:r>
          </a:p>
          <a:p>
            <a:pPr eaLnBrk="1" hangingPunct="1">
              <a:buFont typeface="Arial" charset="0"/>
              <a:buChar char="•"/>
            </a:pPr>
            <a:endParaRPr lang="it-IT" sz="2000" dirty="0">
              <a:solidFill>
                <a:schemeClr val="tx1">
                  <a:lumMod val="50000"/>
                </a:schemeClr>
              </a:solidFill>
              <a:latin typeface="Trebuchet MS"/>
              <a:cs typeface="Trebuchet MS"/>
            </a:endParaRPr>
          </a:p>
          <a:p>
            <a:pPr eaLnBrk="1" hangingPunct="1">
              <a:buFont typeface="Arial" charset="0"/>
              <a:buChar char="•"/>
            </a:pPr>
            <a:r>
              <a:rPr lang="it-IT" sz="2000" dirty="0">
                <a:solidFill>
                  <a:schemeClr val="tx1">
                    <a:lumMod val="50000"/>
                  </a:schemeClr>
                </a:solidFill>
                <a:latin typeface="Trebuchet MS"/>
                <a:cs typeface="Trebuchet MS"/>
              </a:rPr>
              <a:t>Governando l’omeostasi (ad es. istituendo meccanismi di retroazione compensativa di comportamenti indesiderati)</a:t>
            </a:r>
          </a:p>
          <a:p>
            <a:pPr eaLnBrk="1" hangingPunct="1">
              <a:buFont typeface="Arial" charset="0"/>
              <a:buChar char="•"/>
            </a:pPr>
            <a:endParaRPr lang="it-IT" sz="2000" dirty="0">
              <a:solidFill>
                <a:schemeClr val="tx1">
                  <a:lumMod val="50000"/>
                </a:schemeClr>
              </a:solidFill>
              <a:latin typeface="Trebuchet MS"/>
              <a:cs typeface="Trebuchet MS"/>
            </a:endParaRPr>
          </a:p>
          <a:p>
            <a:pPr eaLnBrk="1" hangingPunct="1">
              <a:buFont typeface="Arial" charset="0"/>
              <a:buChar char="•"/>
            </a:pPr>
            <a:r>
              <a:rPr lang="it-IT" sz="2000" dirty="0">
                <a:solidFill>
                  <a:schemeClr val="tx1">
                    <a:lumMod val="50000"/>
                  </a:schemeClr>
                </a:solidFill>
                <a:latin typeface="Trebuchet MS"/>
                <a:cs typeface="Trebuchet MS"/>
              </a:rPr>
              <a:t>Negoziando le punteggiature</a:t>
            </a:r>
          </a:p>
          <a:p>
            <a:pPr eaLnBrk="1" hangingPunct="1">
              <a:buFont typeface="Arial" charset="0"/>
              <a:buChar char="•"/>
            </a:pPr>
            <a:endParaRPr lang="it-IT" sz="2000" dirty="0">
              <a:solidFill>
                <a:schemeClr val="tx1">
                  <a:lumMod val="50000"/>
                </a:schemeClr>
              </a:solidFill>
              <a:latin typeface="Trebuchet MS"/>
              <a:cs typeface="Trebuchet MS"/>
            </a:endParaRPr>
          </a:p>
          <a:p>
            <a:pPr eaLnBrk="1" hangingPunct="1">
              <a:buFont typeface="Arial" charset="0"/>
              <a:buChar char="•"/>
            </a:pPr>
            <a:r>
              <a:rPr lang="it-IT" sz="2000" dirty="0">
                <a:solidFill>
                  <a:schemeClr val="tx1">
                    <a:lumMod val="50000"/>
                  </a:schemeClr>
                </a:solidFill>
                <a:latin typeface="Trebuchet MS"/>
                <a:cs typeface="Trebuchet MS"/>
              </a:rPr>
              <a:t>Agendo sul contesto (ad es. programmando sfide o eliminando minacce)</a:t>
            </a:r>
          </a:p>
          <a:p>
            <a:pPr eaLnBrk="1" hangingPunct="1">
              <a:buFont typeface="Arial" charset="0"/>
              <a:buChar char="•"/>
            </a:pPr>
            <a:endParaRPr lang="it-IT" sz="2000" dirty="0">
              <a:solidFill>
                <a:schemeClr val="tx1">
                  <a:lumMod val="50000"/>
                </a:schemeClr>
              </a:solidFill>
              <a:latin typeface="Trebuchet MS"/>
              <a:cs typeface="Trebuchet MS"/>
            </a:endParaRPr>
          </a:p>
          <a:p>
            <a:pPr eaLnBrk="1" hangingPunct="1">
              <a:buFont typeface="Arial" charset="0"/>
              <a:buChar char="•"/>
            </a:pPr>
            <a:r>
              <a:rPr lang="it-IT" sz="2000" dirty="0">
                <a:solidFill>
                  <a:schemeClr val="tx1">
                    <a:lumMod val="50000"/>
                  </a:schemeClr>
                </a:solidFill>
                <a:latin typeface="Trebuchet MS"/>
                <a:cs typeface="Trebuchet MS"/>
              </a:rPr>
              <a:t>Controllando la “Membrana” (cioè impostando le dinamiche di scambio in e out)</a:t>
            </a:r>
          </a:p>
          <a:p>
            <a:pPr>
              <a:defRPr/>
            </a:pPr>
            <a:endParaRPr lang="it-IT" sz="1800" b="1" dirty="0">
              <a:solidFill>
                <a:srgbClr val="3C3C3C"/>
              </a:solidFill>
              <a:latin typeface="Trebuchet MS"/>
              <a:cs typeface="Trebuchet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EF16F380-E76E-A247-995E-23B4AEF32546}" type="slidenum">
              <a:rPr lang="it-IT" sz="1200">
                <a:solidFill>
                  <a:srgbClr val="898989"/>
                </a:solidFill>
              </a:rPr>
              <a:pPr/>
              <a:t>19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596900" y="1460500"/>
            <a:ext cx="65532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20000"/>
              </a:spcBef>
            </a:pPr>
            <a:endParaRPr lang="it-IT" sz="1800">
              <a:latin typeface="Arial" charset="0"/>
            </a:endParaRPr>
          </a:p>
        </p:txBody>
      </p:sp>
      <p:sp>
        <p:nvSpPr>
          <p:cNvPr id="74759" name="Rettangolo 1"/>
          <p:cNvSpPr>
            <a:spLocks noChangeArrowheads="1"/>
          </p:cNvSpPr>
          <p:nvPr/>
        </p:nvSpPr>
        <p:spPr bwMode="auto">
          <a:xfrm>
            <a:off x="465138" y="1150938"/>
            <a:ext cx="7824787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endParaRPr lang="it-IT" sz="1400" dirty="0">
              <a:solidFill>
                <a:srgbClr val="3C3C3C"/>
              </a:solidFill>
              <a:latin typeface="Trebuchet MS"/>
              <a:cs typeface="Trebuchet MS"/>
            </a:endParaRPr>
          </a:p>
          <a:p>
            <a:pPr marL="285750" indent="-285750">
              <a:buFont typeface="Arial"/>
              <a:buChar char="•"/>
              <a:defRPr/>
            </a:pPr>
            <a:endParaRPr lang="it-IT" sz="1400" dirty="0">
              <a:solidFill>
                <a:srgbClr val="3C3C3C"/>
              </a:solidFill>
              <a:latin typeface="Trebuchet MS"/>
              <a:cs typeface="Trebuchet MS"/>
            </a:endParaRPr>
          </a:p>
          <a:p>
            <a:pPr>
              <a:defRPr/>
            </a:pPr>
            <a:endParaRPr lang="it-IT" sz="2000" b="1" dirty="0">
              <a:solidFill>
                <a:srgbClr val="10253F"/>
              </a:solidFill>
              <a:latin typeface="Trebuchet MS"/>
              <a:cs typeface="Trebuchet MS"/>
            </a:endParaRPr>
          </a:p>
          <a:p>
            <a:pPr>
              <a:defRPr/>
            </a:pPr>
            <a:endParaRPr lang="it-IT" sz="2000" b="1" dirty="0">
              <a:solidFill>
                <a:srgbClr val="10253F"/>
              </a:solidFill>
              <a:latin typeface="Trebuchet MS"/>
              <a:cs typeface="Trebuchet MS"/>
            </a:endParaRPr>
          </a:p>
          <a:p>
            <a:pPr>
              <a:defRPr/>
            </a:pPr>
            <a:endParaRPr lang="it-IT" sz="2000" b="1" dirty="0">
              <a:solidFill>
                <a:srgbClr val="10253F"/>
              </a:solidFill>
              <a:latin typeface="Trebuchet MS"/>
              <a:cs typeface="Trebuchet MS"/>
            </a:endParaRPr>
          </a:p>
        </p:txBody>
      </p:sp>
      <p:sp>
        <p:nvSpPr>
          <p:cNvPr id="32773" name="CasellaDiTesto 2"/>
          <p:cNvSpPr txBox="1">
            <a:spLocks noChangeArrowheads="1"/>
          </p:cNvSpPr>
          <p:nvPr/>
        </p:nvSpPr>
        <p:spPr bwMode="auto">
          <a:xfrm>
            <a:off x="457200" y="520700"/>
            <a:ext cx="5422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pc="100" dirty="0">
                <a:solidFill>
                  <a:srgbClr val="38AEFF"/>
                </a:solidFill>
                <a:latin typeface="Bebas Neue" charset="0"/>
                <a:cs typeface="Bebas Neue" charset="0"/>
              </a:rPr>
              <a:t>L’esperimento della “terza onda”</a:t>
            </a:r>
          </a:p>
        </p:txBody>
      </p:sp>
      <p:sp>
        <p:nvSpPr>
          <p:cNvPr id="45062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45063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4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magine 10" descr="Londa_2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141095"/>
            <a:ext cx="6993565" cy="4711914"/>
          </a:xfrm>
          <a:prstGeom prst="rect">
            <a:avLst/>
          </a:prstGeom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3FFC5C8D-3C35-2646-BB7C-7B030F864F37}"/>
              </a:ext>
            </a:extLst>
          </p:cNvPr>
          <p:cNvSpPr/>
          <p:nvPr/>
        </p:nvSpPr>
        <p:spPr>
          <a:xfrm>
            <a:off x="342900" y="6056756"/>
            <a:ext cx="42777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hlinkClick r:id="rId6"/>
              </a:rPr>
              <a:t>https://youtu.be/AymOUlqRmYY</a:t>
            </a:r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58870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E8DE69C9-2A10-DC4E-8B09-77B4E769B124}" type="slidenum">
              <a:rPr lang="it-IT" sz="1200">
                <a:solidFill>
                  <a:srgbClr val="898989"/>
                </a:solidFill>
              </a:rPr>
              <a:pPr/>
              <a:t>2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698500" y="1308100"/>
            <a:ext cx="65532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endParaRPr lang="it-IT" sz="1800">
              <a:latin typeface="Arial" charset="0"/>
            </a:endParaRPr>
          </a:p>
        </p:txBody>
      </p:sp>
      <p:sp>
        <p:nvSpPr>
          <p:cNvPr id="38916" name="Rettangolo 1"/>
          <p:cNvSpPr>
            <a:spLocks noChangeArrowheads="1"/>
          </p:cNvSpPr>
          <p:nvPr/>
        </p:nvSpPr>
        <p:spPr bwMode="auto">
          <a:xfrm>
            <a:off x="443972" y="1515004"/>
            <a:ext cx="4213088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All’inizio degli anni </a:t>
            </a:r>
            <a:r>
              <a:rPr lang="fr-FR" sz="2000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’</a:t>
            </a:r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60 il libro “La Pragmatica della Comunicazione Umana” (</a:t>
            </a:r>
            <a:r>
              <a:rPr lang="it-IT" sz="2000" dirty="0" err="1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Watzlawick</a:t>
            </a:r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, </a:t>
            </a:r>
            <a:r>
              <a:rPr lang="it-IT" sz="2000" dirty="0" err="1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Beavin</a:t>
            </a:r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, Jackson) è in grado di mettere a fuoco i requisiti fondamentali dei  sistemi :</a:t>
            </a:r>
          </a:p>
          <a:p>
            <a:pPr algn="r">
              <a:defRPr/>
            </a:pPr>
            <a:endParaRPr lang="it-IT" sz="2000" dirty="0">
              <a:solidFill>
                <a:schemeClr val="bg2">
                  <a:lumMod val="10000"/>
                </a:schemeClr>
              </a:solidFill>
              <a:latin typeface="Trebuchet MS"/>
              <a:cs typeface="Trebuchet MS"/>
            </a:endParaRPr>
          </a:p>
          <a:p>
            <a:pPr marL="285750" indent="-285750" algn="r">
              <a:buFont typeface="Arial"/>
              <a:buChar char="•"/>
              <a:defRPr/>
            </a:pPr>
            <a:r>
              <a:rPr lang="it-IT" sz="2000" b="1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Retroazione/Circolarità</a:t>
            </a:r>
          </a:p>
          <a:p>
            <a:pPr marL="285750" indent="-285750" algn="r">
              <a:buFont typeface="Arial"/>
              <a:buChar char="•"/>
              <a:defRPr/>
            </a:pPr>
            <a:r>
              <a:rPr lang="it-IT" sz="2000" b="1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Non sommatività</a:t>
            </a:r>
          </a:p>
          <a:p>
            <a:pPr marL="285750" indent="-285750" algn="r">
              <a:buFont typeface="Arial"/>
              <a:buChar char="•"/>
              <a:defRPr/>
            </a:pPr>
            <a:r>
              <a:rPr lang="it-IT" sz="2000" b="1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Omeostasi</a:t>
            </a:r>
          </a:p>
          <a:p>
            <a:pPr marL="285750" indent="-285750" algn="r">
              <a:buFont typeface="Arial"/>
              <a:buChar char="•"/>
              <a:defRPr/>
            </a:pPr>
            <a:r>
              <a:rPr lang="it-IT" sz="2000" b="1" dirty="0" err="1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Equifinalità</a:t>
            </a:r>
            <a:endParaRPr lang="it-IT" sz="2000" b="1" dirty="0">
              <a:solidFill>
                <a:schemeClr val="bg2">
                  <a:lumMod val="10000"/>
                </a:schemeClr>
              </a:solidFill>
              <a:latin typeface="Trebuchet MS"/>
              <a:cs typeface="Trebuchet MS"/>
            </a:endParaRPr>
          </a:p>
          <a:p>
            <a:pPr marL="285750" indent="-285750" algn="r">
              <a:buFont typeface="Arial"/>
              <a:buChar char="•"/>
              <a:defRPr/>
            </a:pPr>
            <a:r>
              <a:rPr lang="it-IT" sz="2000" b="1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Totalit</a:t>
            </a:r>
            <a:r>
              <a:rPr lang="it-IT" sz="2000" dirty="0">
                <a:solidFill>
                  <a:schemeClr val="bg2">
                    <a:lumMod val="10000"/>
                  </a:schemeClr>
                </a:solidFill>
                <a:latin typeface="Trebuchet MS"/>
                <a:cs typeface="Trebuchet MS"/>
              </a:rPr>
              <a:t>à</a:t>
            </a:r>
          </a:p>
          <a:p>
            <a:pPr algn="r">
              <a:defRPr/>
            </a:pPr>
            <a:endParaRPr lang="it-IT" sz="2000" dirty="0">
              <a:solidFill>
                <a:schemeClr val="bg2">
                  <a:lumMod val="10000"/>
                </a:schemeClr>
              </a:solidFill>
              <a:latin typeface="Trebuchet MS"/>
              <a:cs typeface="Trebuchet MS"/>
            </a:endParaRPr>
          </a:p>
          <a:p>
            <a:pPr algn="r">
              <a:defRPr/>
            </a:pPr>
            <a:endParaRPr lang="it-IT" sz="2000" dirty="0">
              <a:solidFill>
                <a:schemeClr val="bg2">
                  <a:lumMod val="10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17414" name="CasellaDiTesto 2"/>
          <p:cNvSpPr txBox="1">
            <a:spLocks noChangeArrowheads="1"/>
          </p:cNvSpPr>
          <p:nvPr/>
        </p:nvSpPr>
        <p:spPr bwMode="auto">
          <a:xfrm>
            <a:off x="457200" y="520700"/>
            <a:ext cx="6337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pc="100" dirty="0">
                <a:solidFill>
                  <a:schemeClr val="accent3">
                    <a:lumMod val="60000"/>
                    <a:lumOff val="40000"/>
                  </a:schemeClr>
                </a:solidFill>
                <a:latin typeface="Bebas Neue"/>
                <a:cs typeface="Bebas Neue"/>
              </a:rPr>
              <a:t>Analizzare un sistema: i Parametri sistemici</a:t>
            </a:r>
          </a:p>
        </p:txBody>
      </p:sp>
      <p:sp>
        <p:nvSpPr>
          <p:cNvPr id="38918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8919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magine 9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1551204"/>
            <a:ext cx="3304596" cy="4112996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8ACA76DF-B0D5-1547-88A8-A55B9C21B030}"/>
              </a:ext>
            </a:extLst>
          </p:cNvPr>
          <p:cNvSpPr txBox="1"/>
          <p:nvPr/>
        </p:nvSpPr>
        <p:spPr>
          <a:xfrm>
            <a:off x="457200" y="5749292"/>
            <a:ext cx="78003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rgbClr val="3C3C3C"/>
                </a:solidFill>
                <a:latin typeface="Trebuchet MS"/>
                <a:cs typeface="Trebuchet MS"/>
              </a:rPr>
              <a:t>Nei sistemi aperti complessi con componenti viventi, </a:t>
            </a:r>
          </a:p>
          <a:p>
            <a:r>
              <a:rPr lang="it-IT" sz="2000" dirty="0">
                <a:solidFill>
                  <a:srgbClr val="3C3C3C"/>
                </a:solidFill>
                <a:latin typeface="Trebuchet MS"/>
                <a:cs typeface="Trebuchet MS"/>
              </a:rPr>
              <a:t>a questi requisiti ne va aggiunto un altro: la </a:t>
            </a:r>
            <a:r>
              <a:rPr lang="it-IT" sz="2000" b="1" dirty="0">
                <a:solidFill>
                  <a:srgbClr val="3C3C3C"/>
                </a:solidFill>
                <a:latin typeface="Trebuchet MS"/>
                <a:cs typeface="Trebuchet MS"/>
              </a:rPr>
              <a:t>Punteggiatura</a:t>
            </a:r>
            <a:r>
              <a:rPr lang="it-IT" sz="2000" dirty="0">
                <a:solidFill>
                  <a:srgbClr val="3C3C3C"/>
                </a:solidFill>
                <a:latin typeface="Trebuchet MS"/>
                <a:cs typeface="Trebuchet MS"/>
              </a:rPr>
              <a:t>.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5039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268B824C-250B-194F-8299-B646E3F96589}" type="slidenum">
              <a:rPr lang="it-IT" sz="1200">
                <a:solidFill>
                  <a:srgbClr val="898989"/>
                </a:solidFill>
              </a:rPr>
              <a:pPr/>
              <a:t>20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520700" y="1333500"/>
            <a:ext cx="73914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sz="1600" dirty="0">
              <a:latin typeface="Trebuchet MS"/>
              <a:cs typeface="Trebuchet MS"/>
            </a:endParaRPr>
          </a:p>
        </p:txBody>
      </p:sp>
      <p:sp>
        <p:nvSpPr>
          <p:cNvPr id="17414" name="CasellaDiTesto 2"/>
          <p:cNvSpPr txBox="1">
            <a:spLocks noChangeArrowheads="1"/>
          </p:cNvSpPr>
          <p:nvPr/>
        </p:nvSpPr>
        <p:spPr bwMode="auto">
          <a:xfrm>
            <a:off x="457200" y="520700"/>
            <a:ext cx="7086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pc="100" dirty="0">
                <a:solidFill>
                  <a:schemeClr val="accent3">
                    <a:lumMod val="60000"/>
                    <a:lumOff val="40000"/>
                  </a:schemeClr>
                </a:solidFill>
                <a:latin typeface="Bebas Neue"/>
                <a:cs typeface="Bebas Neue"/>
              </a:rPr>
              <a:t>La complementarietà tra </a:t>
            </a:r>
            <a:r>
              <a:rPr lang="it-IT" spc="1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Bebas Neue"/>
                <a:cs typeface="Bebas Neue"/>
              </a:rPr>
              <a:t>pnl</a:t>
            </a:r>
            <a:r>
              <a:rPr lang="it-IT" spc="100" dirty="0">
                <a:solidFill>
                  <a:schemeClr val="accent3">
                    <a:lumMod val="60000"/>
                    <a:lumOff val="40000"/>
                  </a:schemeClr>
                </a:solidFill>
                <a:latin typeface="Bebas Neue"/>
                <a:cs typeface="Bebas Neue"/>
              </a:rPr>
              <a:t> e sistemica</a:t>
            </a:r>
          </a:p>
        </p:txBody>
      </p:sp>
      <p:sp>
        <p:nvSpPr>
          <p:cNvPr id="32774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2775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ttangolo 2"/>
          <p:cNvSpPr/>
          <p:nvPr/>
        </p:nvSpPr>
        <p:spPr>
          <a:xfrm>
            <a:off x="1211281" y="1168400"/>
            <a:ext cx="4572000" cy="532453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it-IT" sz="2000" dirty="0">
              <a:latin typeface="Arial"/>
              <a:cs typeface="Arial"/>
            </a:endParaRPr>
          </a:p>
          <a:p>
            <a:pPr algn="r"/>
            <a:r>
              <a:rPr lang="it-IT" dirty="0">
                <a:latin typeface="Arial"/>
                <a:cs typeface="Arial"/>
              </a:rPr>
              <a:t>     </a:t>
            </a:r>
            <a:r>
              <a:rPr lang="it-IT" dirty="0">
                <a:solidFill>
                  <a:srgbClr val="000000"/>
                </a:solidFill>
                <a:latin typeface="Trebuchet MS"/>
                <a:cs typeface="Trebuchet MS"/>
              </a:rPr>
              <a:t>Sistemica</a:t>
            </a:r>
          </a:p>
          <a:p>
            <a:pPr lvl="1" algn="r"/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Studia le regole e le dinamiche con cui le reti di relazioni sistemiche strutturano i soggetti</a:t>
            </a:r>
          </a:p>
          <a:p>
            <a:pPr lvl="1" algn="r"/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(</a:t>
            </a:r>
            <a:r>
              <a:rPr lang="it-IT" sz="2000" i="1" dirty="0">
                <a:solidFill>
                  <a:srgbClr val="000000"/>
                </a:solidFill>
                <a:latin typeface="Trebuchet MS"/>
                <a:cs typeface="Trebuchet MS"/>
              </a:rPr>
              <a:t>Circolarità/retroazione, non sommatività, </a:t>
            </a:r>
            <a:r>
              <a:rPr lang="it-IT" sz="2000" i="1" dirty="0" err="1">
                <a:solidFill>
                  <a:srgbClr val="000000"/>
                </a:solidFill>
                <a:latin typeface="Trebuchet MS"/>
                <a:cs typeface="Trebuchet MS"/>
              </a:rPr>
              <a:t>totalità,omeostasi</a:t>
            </a:r>
            <a:r>
              <a:rPr lang="it-IT" sz="2000" i="1" dirty="0">
                <a:solidFill>
                  <a:srgbClr val="000000"/>
                </a:solidFill>
                <a:latin typeface="Trebuchet MS"/>
                <a:cs typeface="Trebuchet MS"/>
              </a:rPr>
              <a:t>, </a:t>
            </a:r>
            <a:r>
              <a:rPr lang="it-IT" sz="2000" i="1" dirty="0" err="1">
                <a:solidFill>
                  <a:srgbClr val="000000"/>
                </a:solidFill>
                <a:latin typeface="Trebuchet MS"/>
                <a:cs typeface="Trebuchet MS"/>
              </a:rPr>
              <a:t>equifinalità</a:t>
            </a:r>
            <a:r>
              <a:rPr lang="it-IT" sz="2000" i="1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) </a:t>
            </a:r>
          </a:p>
          <a:p>
            <a:pPr lvl="1"/>
            <a:endParaRPr lang="it-IT" sz="16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endParaRPr lang="it-IT" sz="16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r>
              <a:rPr lang="it-IT" sz="1600" dirty="0">
                <a:solidFill>
                  <a:srgbClr val="000000"/>
                </a:solidFill>
                <a:latin typeface="Trebuchet MS"/>
                <a:cs typeface="Trebuchet MS"/>
              </a:rPr>
              <a:t>      </a:t>
            </a:r>
            <a:r>
              <a:rPr lang="it-IT" dirty="0">
                <a:solidFill>
                  <a:srgbClr val="000000"/>
                </a:solidFill>
                <a:latin typeface="Trebuchet MS"/>
                <a:cs typeface="Trebuchet MS"/>
              </a:rPr>
              <a:t>PNL</a:t>
            </a:r>
          </a:p>
          <a:p>
            <a:pPr lvl="1"/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Studia –attraverso modelli linguistici- i processi interni con cui un individuo cerca il migliore adattamento rispetto alla rete di relazioni in cui è inserito (</a:t>
            </a:r>
            <a:r>
              <a:rPr lang="it-IT" sz="2000" i="1" dirty="0">
                <a:solidFill>
                  <a:srgbClr val="000000"/>
                </a:solidFill>
                <a:latin typeface="Trebuchet MS"/>
                <a:cs typeface="Trebuchet MS"/>
              </a:rPr>
              <a:t>processi di punteggiatura)</a:t>
            </a:r>
          </a:p>
        </p:txBody>
      </p:sp>
      <p:sp>
        <p:nvSpPr>
          <p:cNvPr id="12" name="Freccia circolare a destra 11"/>
          <p:cNvSpPr/>
          <p:nvPr/>
        </p:nvSpPr>
        <p:spPr>
          <a:xfrm>
            <a:off x="766781" y="3133335"/>
            <a:ext cx="743633" cy="1394663"/>
          </a:xfrm>
          <a:prstGeom prst="curv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13" name="Freccia circolare in su 12"/>
          <p:cNvSpPr/>
          <p:nvPr/>
        </p:nvSpPr>
        <p:spPr>
          <a:xfrm rot="16002370">
            <a:off x="5671576" y="3299574"/>
            <a:ext cx="1458459" cy="815457"/>
          </a:xfrm>
          <a:prstGeom prst="curved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083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268B824C-250B-194F-8299-B646E3F96589}" type="slidenum">
              <a:rPr lang="it-IT" sz="1200">
                <a:solidFill>
                  <a:srgbClr val="898989"/>
                </a:solidFill>
              </a:rPr>
              <a:pPr/>
              <a:t>21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520700" y="1333500"/>
            <a:ext cx="73914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sz="1600" dirty="0">
              <a:latin typeface="Trebuchet MS"/>
              <a:cs typeface="Trebuchet MS"/>
            </a:endParaRPr>
          </a:p>
        </p:txBody>
      </p:sp>
      <p:sp>
        <p:nvSpPr>
          <p:cNvPr id="17414" name="CasellaDiTesto 2"/>
          <p:cNvSpPr txBox="1">
            <a:spLocks noChangeArrowheads="1"/>
          </p:cNvSpPr>
          <p:nvPr/>
        </p:nvSpPr>
        <p:spPr bwMode="auto">
          <a:xfrm>
            <a:off x="457200" y="520700"/>
            <a:ext cx="7086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pc="100" dirty="0">
                <a:solidFill>
                  <a:schemeClr val="accent3">
                    <a:lumMod val="60000"/>
                    <a:lumOff val="40000"/>
                  </a:schemeClr>
                </a:solidFill>
                <a:latin typeface="Bebas Neue"/>
                <a:cs typeface="Bebas Neue"/>
              </a:rPr>
              <a:t>statement della sistemica</a:t>
            </a:r>
          </a:p>
        </p:txBody>
      </p:sp>
      <p:sp>
        <p:nvSpPr>
          <p:cNvPr id="32774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2775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tangolo 1"/>
          <p:cNvSpPr/>
          <p:nvPr/>
        </p:nvSpPr>
        <p:spPr>
          <a:xfrm>
            <a:off x="444500" y="1692570"/>
            <a:ext cx="72771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  <a:defRPr/>
            </a:pPr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Ogni oggetto dell’esperienza può essere punteggiato o scomposto in relazioni costitutive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it-IT" sz="20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L’identità ha una dimensione sistemica. Non esiste un Io senza un noi.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it-IT" sz="20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Ogni cambiamento soggettivo è anche intersoggettivo. 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it-IT" sz="20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Ogni sistema tende a uniformare l’identità del soggetto al suo ruolo sistemico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it-IT" sz="20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Ogni qualità è un fenomeno relazionale sistemico.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it-IT" sz="2000" dirty="0">
              <a:solidFill>
                <a:srgbClr val="000000"/>
              </a:solidFill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912863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268B824C-250B-194F-8299-B646E3F96589}" type="slidenum">
              <a:rPr lang="it-IT" sz="1200">
                <a:solidFill>
                  <a:srgbClr val="898989"/>
                </a:solidFill>
              </a:rPr>
              <a:pPr/>
              <a:t>22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520700" y="1333500"/>
            <a:ext cx="73914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sz="1600" dirty="0">
              <a:latin typeface="Trebuchet MS"/>
              <a:cs typeface="Trebuchet MS"/>
            </a:endParaRPr>
          </a:p>
        </p:txBody>
      </p:sp>
      <p:sp>
        <p:nvSpPr>
          <p:cNvPr id="17414" name="CasellaDiTesto 2"/>
          <p:cNvSpPr txBox="1">
            <a:spLocks noChangeArrowheads="1"/>
          </p:cNvSpPr>
          <p:nvPr/>
        </p:nvSpPr>
        <p:spPr bwMode="auto">
          <a:xfrm>
            <a:off x="457200" y="520700"/>
            <a:ext cx="7086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pc="100" dirty="0">
                <a:solidFill>
                  <a:schemeClr val="accent3">
                    <a:lumMod val="60000"/>
                    <a:lumOff val="40000"/>
                  </a:schemeClr>
                </a:solidFill>
                <a:latin typeface="Bebas Neue"/>
                <a:cs typeface="Bebas Neue"/>
              </a:rPr>
              <a:t>statement della sistemica</a:t>
            </a:r>
          </a:p>
        </p:txBody>
      </p:sp>
      <p:sp>
        <p:nvSpPr>
          <p:cNvPr id="32774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2775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tangolo 1"/>
          <p:cNvSpPr/>
          <p:nvPr/>
        </p:nvSpPr>
        <p:spPr>
          <a:xfrm>
            <a:off x="444500" y="1219200"/>
            <a:ext cx="7277100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  <a:defRPr/>
            </a:pPr>
            <a:endParaRPr lang="it-IT" sz="18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pPr marL="457200" indent="-457200">
              <a:buFont typeface="+mj-lt"/>
              <a:buAutoNum type="arabicPeriod" startAt="5"/>
              <a:defRPr/>
            </a:pPr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 In un sistema ogni azione è circolare. </a:t>
            </a:r>
          </a:p>
          <a:p>
            <a:pPr marL="457200" indent="-457200">
              <a:buFont typeface="+mj-lt"/>
              <a:buAutoNum type="arabicPeriod" startAt="5"/>
              <a:defRPr/>
            </a:pPr>
            <a:endParaRPr lang="it-IT" sz="20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pPr marL="457200" indent="-457200">
              <a:buFont typeface="+mj-lt"/>
              <a:buAutoNum type="arabicPeriod" startAt="5"/>
              <a:defRPr/>
            </a:pPr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La mappa di un sistema non è la somma delle mappe di chi ne fa parte</a:t>
            </a:r>
          </a:p>
          <a:p>
            <a:pPr marL="457200" indent="-457200">
              <a:buFont typeface="+mj-lt"/>
              <a:buAutoNum type="arabicPeriod" startAt="5"/>
              <a:defRPr/>
            </a:pPr>
            <a:endParaRPr lang="it-IT" sz="20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pPr marL="457200" indent="-457200">
              <a:buFont typeface="+mj-lt"/>
              <a:buAutoNum type="arabicPeriod" startAt="5"/>
              <a:defRPr/>
            </a:pPr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Le regole di un sistema ne governano proprietà e omeostasi</a:t>
            </a:r>
          </a:p>
          <a:p>
            <a:pPr marL="457200" indent="-457200">
              <a:buFont typeface="+mj-lt"/>
              <a:buAutoNum type="arabicPeriod" startAt="5"/>
              <a:defRPr/>
            </a:pPr>
            <a:endParaRPr lang="it-IT" sz="2000" dirty="0">
              <a:solidFill>
                <a:srgbClr val="000000"/>
              </a:solidFill>
              <a:latin typeface="Trebuchet MS"/>
              <a:cs typeface="Trebuchet MS"/>
            </a:endParaRPr>
          </a:p>
          <a:p>
            <a:pPr marL="457200" indent="-457200">
              <a:buFont typeface="+mj-lt"/>
              <a:buAutoNum type="arabicPeriod" startAt="5"/>
              <a:defRPr/>
            </a:pPr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Le crisi sistemiche sono allo stesso tempo rischi e opportunità di cambiamento evolutivo.</a:t>
            </a:r>
          </a:p>
        </p:txBody>
      </p:sp>
    </p:spTree>
    <p:extLst>
      <p:ext uri="{BB962C8B-B14F-4D97-AF65-F5344CB8AC3E}">
        <p14:creationId xmlns:p14="http://schemas.microsoft.com/office/powerpoint/2010/main" val="2471883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268B824C-250B-194F-8299-B646E3F96589}" type="slidenum">
              <a:rPr lang="it-IT" sz="1200">
                <a:solidFill>
                  <a:srgbClr val="898989"/>
                </a:solidFill>
              </a:rPr>
              <a:pPr/>
              <a:t>23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520700" y="1333500"/>
            <a:ext cx="73914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sz="1600" dirty="0">
              <a:latin typeface="Trebuchet MS"/>
              <a:cs typeface="Trebuchet MS"/>
            </a:endParaRPr>
          </a:p>
        </p:txBody>
      </p:sp>
      <p:sp>
        <p:nvSpPr>
          <p:cNvPr id="32774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2775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Tabella 4">
            <a:extLst>
              <a:ext uri="{FF2B5EF4-FFF2-40B4-BE49-F238E27FC236}">
                <a16:creationId xmlns:a16="http://schemas.microsoft.com/office/drawing/2014/main" id="{65C5EF19-5F66-6E4A-855F-D50BB09998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8206225"/>
              </p:ext>
            </p:extLst>
          </p:nvPr>
        </p:nvGraphicFramePr>
        <p:xfrm>
          <a:off x="1526540" y="1333500"/>
          <a:ext cx="5379720" cy="3471553"/>
        </p:xfrm>
        <a:graphic>
          <a:graphicData uri="http://schemas.openxmlformats.org/drawingml/2006/table">
            <a:tbl>
              <a:tblPr firstRow="1" firstCol="1" bandRow="1"/>
              <a:tblGrid>
                <a:gridCol w="1419225">
                  <a:extLst>
                    <a:ext uri="{9D8B030D-6E8A-4147-A177-3AD203B41FA5}">
                      <a16:colId xmlns:a16="http://schemas.microsoft.com/office/drawing/2014/main" val="492660093"/>
                    </a:ext>
                  </a:extLst>
                </a:gridCol>
                <a:gridCol w="2790190">
                  <a:extLst>
                    <a:ext uri="{9D8B030D-6E8A-4147-A177-3AD203B41FA5}">
                      <a16:colId xmlns:a16="http://schemas.microsoft.com/office/drawing/2014/main" val="3357846447"/>
                    </a:ext>
                  </a:extLst>
                </a:gridCol>
                <a:gridCol w="1170305">
                  <a:extLst>
                    <a:ext uri="{9D8B030D-6E8A-4147-A177-3AD203B41FA5}">
                      <a16:colId xmlns:a16="http://schemas.microsoft.com/office/drawing/2014/main" val="1307649609"/>
                    </a:ext>
                  </a:extLst>
                </a:gridCol>
              </a:tblGrid>
              <a:tr h="18731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it-IT" sz="14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Trebuchet MS" panose="020B070302020209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AUTORE/I</a:t>
                      </a:r>
                      <a:endParaRPr lang="it-IT" sz="14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it-IT" sz="14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Trebuchet MS" panose="020B070302020209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it-IT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TITOLO</a:t>
                      </a:r>
                      <a:endParaRPr lang="it-IT" sz="14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  <a:tabLst>
                          <a:tab pos="1101725" algn="l"/>
                        </a:tabLst>
                      </a:pPr>
                      <a:endParaRPr lang="it-IT" sz="1400" b="1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Trebuchet MS" panose="020B070302020209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  <a:tabLst>
                          <a:tab pos="1101725" algn="l"/>
                        </a:tabLst>
                      </a:pPr>
                      <a:r>
                        <a:rPr lang="it-IT" sz="1400" b="1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EDITORE</a:t>
                      </a:r>
                      <a:endParaRPr lang="it-IT" sz="14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0039417"/>
                  </a:ext>
                </a:extLst>
              </a:tr>
              <a:tr h="94045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it-IT" sz="14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Trebuchet MS" panose="020B070302020209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endParaRPr lang="it-IT" sz="14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Trebuchet MS" panose="020B070302020209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1400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Gandolfi</a:t>
                      </a:r>
                      <a:endParaRPr lang="it-IT" sz="14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it-IT" sz="14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Trebuchet MS" panose="020B070302020209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endParaRPr lang="it-IT" sz="14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Trebuchet MS" panose="020B070302020209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FORMICAI, IMPERI, CERVELLI</a:t>
                      </a:r>
                      <a:endParaRPr lang="it-IT" sz="14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101725" algn="l"/>
                        </a:tabLst>
                      </a:pPr>
                      <a:endParaRPr lang="it-IT" sz="14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Trebuchet MS" panose="020B070302020209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  <a:tabLst>
                          <a:tab pos="1101725" algn="l"/>
                        </a:tabLst>
                      </a:pPr>
                      <a:endParaRPr lang="it-IT" sz="14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Trebuchet MS" panose="020B070302020209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  <a:tabLst>
                          <a:tab pos="1101725" algn="l"/>
                        </a:tabLst>
                      </a:pPr>
                      <a:r>
                        <a:rPr lang="it-IT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Bollati </a:t>
                      </a:r>
                      <a:r>
                        <a:rPr lang="it-IT" sz="1400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Boringhieri</a:t>
                      </a:r>
                      <a:endParaRPr lang="it-IT" sz="14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4021122"/>
                  </a:ext>
                </a:extLst>
              </a:tr>
              <a:tr h="70146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Meadows           </a:t>
                      </a:r>
                      <a:endParaRPr lang="it-IT" sz="140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PENSARE PER SISTEMI</a:t>
                      </a:r>
                      <a:endParaRPr lang="it-IT" sz="14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Guerini Next</a:t>
                      </a:r>
                      <a:endParaRPr lang="it-IT" sz="140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7531979"/>
                  </a:ext>
                </a:extLst>
              </a:tr>
              <a:tr h="70146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1400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Morin</a:t>
                      </a:r>
                      <a:endParaRPr lang="it-IT" sz="14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LA SFIDA DELLA COMPLESSITA’                         </a:t>
                      </a:r>
                      <a:endParaRPr lang="it-IT" sz="140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Le Lettere</a:t>
                      </a:r>
                      <a:endParaRPr lang="it-IT" sz="140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7146802"/>
                  </a:ext>
                </a:extLst>
              </a:tr>
              <a:tr h="701461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Bateson</a:t>
                      </a:r>
                      <a:endParaRPr lang="it-IT" sz="140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140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VERSO UN’ECOLOGIA DELLA MENTE                                        </a:t>
                      </a:r>
                      <a:endParaRPr lang="it-IT" sz="140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1400" dirty="0">
                          <a:solidFill>
                            <a:schemeClr val="bg2">
                              <a:lumMod val="10000"/>
                            </a:schemeClr>
                          </a:solidFill>
                          <a:effectLst/>
                          <a:latin typeface="Trebuchet MS" panose="020B070302020209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Adelphi</a:t>
                      </a:r>
                      <a:endParaRPr lang="it-IT" sz="1400" dirty="0">
                        <a:solidFill>
                          <a:schemeClr val="bg2">
                            <a:lumMod val="10000"/>
                          </a:schemeClr>
                        </a:solidFill>
                        <a:effectLst/>
                        <a:latin typeface="Garamond" panose="020204040303010108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34463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39650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4"/>
          <p:cNvSpPr txBox="1">
            <a:spLocks noChangeArrowheads="1"/>
          </p:cNvSpPr>
          <p:nvPr/>
        </p:nvSpPr>
        <p:spPr bwMode="auto">
          <a:xfrm>
            <a:off x="596900" y="469900"/>
            <a:ext cx="6921500" cy="4001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z="2000" dirty="0">
                <a:solidFill>
                  <a:srgbClr val="800000"/>
                </a:solidFill>
                <a:latin typeface="Georgia" charset="0"/>
              </a:rPr>
              <a:t>    </a:t>
            </a:r>
            <a:endParaRPr lang="it-IT" sz="1400" dirty="0">
              <a:solidFill>
                <a:srgbClr val="800000"/>
              </a:solidFill>
              <a:latin typeface="Georgia" charset="0"/>
            </a:endParaRPr>
          </a:p>
        </p:txBody>
      </p:sp>
      <p:pic>
        <p:nvPicPr>
          <p:cNvPr id="43010" name="Immagin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1" name="Immagin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72" b="16064"/>
          <a:stretch>
            <a:fillRect/>
          </a:stretch>
        </p:blipFill>
        <p:spPr bwMode="auto">
          <a:xfrm>
            <a:off x="2768600" y="1727200"/>
            <a:ext cx="6375400" cy="513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6315075" y="1371600"/>
            <a:ext cx="2413000" cy="1092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it-IT" sz="1250" dirty="0">
                <a:solidFill>
                  <a:srgbClr val="00A4DE"/>
                </a:solidFill>
                <a:latin typeface="Trebuchet MS" pitchFamily="34" charset="0"/>
                <a:ea typeface="MS PGothic" panose="020B0600070205080204" pitchFamily="34" charset="-128"/>
                <a:cs typeface="+mn-cs"/>
              </a:rPr>
              <a:t>Modelli di Comunicazione srl	 </a:t>
            </a:r>
            <a:endParaRPr lang="it-IT" sz="1000" dirty="0">
              <a:latin typeface="Trebuchet MS" pitchFamily="34" charset="0"/>
              <a:ea typeface="MS PGothic" panose="020B0600070205080204" pitchFamily="34" charset="-128"/>
              <a:cs typeface="+mn-cs"/>
            </a:endParaRPr>
          </a:p>
          <a:p>
            <a:pPr>
              <a:defRPr/>
            </a:pPr>
            <a:r>
              <a:rPr lang="it-IT" sz="1000" dirty="0">
                <a:latin typeface="Trebuchet MS" pitchFamily="34" charset="0"/>
                <a:ea typeface="MS PGothic" panose="020B0600070205080204" pitchFamily="34" charset="-128"/>
                <a:cs typeface="+mn-cs"/>
              </a:rPr>
              <a:t>Via </a:t>
            </a:r>
            <a:r>
              <a:rPr lang="it-IT" sz="1000" dirty="0" err="1">
                <a:latin typeface="Trebuchet MS" pitchFamily="34" charset="0"/>
                <a:ea typeface="MS PGothic" panose="020B0600070205080204" pitchFamily="34" charset="-128"/>
                <a:cs typeface="+mn-cs"/>
              </a:rPr>
              <a:t>Garofalo</a:t>
            </a:r>
            <a:r>
              <a:rPr lang="it-IT" sz="1000" dirty="0">
                <a:latin typeface="Trebuchet MS" pitchFamily="34" charset="0"/>
                <a:ea typeface="MS PGothic" panose="020B0600070205080204" pitchFamily="34" charset="-128"/>
                <a:cs typeface="+mn-cs"/>
              </a:rPr>
              <a:t>, 4	 </a:t>
            </a:r>
          </a:p>
          <a:p>
            <a:pPr>
              <a:defRPr/>
            </a:pPr>
            <a:r>
              <a:rPr lang="it-IT" sz="1000" dirty="0">
                <a:latin typeface="Trebuchet MS" pitchFamily="34" charset="0"/>
                <a:ea typeface="MS PGothic" panose="020B0600070205080204" pitchFamily="34" charset="-128"/>
                <a:cs typeface="+mn-cs"/>
              </a:rPr>
              <a:t>20133 Milano	</a:t>
            </a:r>
          </a:p>
          <a:p>
            <a:pPr>
              <a:defRPr/>
            </a:pPr>
            <a:r>
              <a:rPr lang="it-IT" sz="1000" dirty="0">
                <a:latin typeface="Trebuchet MS" pitchFamily="34" charset="0"/>
                <a:ea typeface="MS PGothic" panose="020B0600070205080204" pitchFamily="34" charset="-128"/>
                <a:cs typeface="+mn-cs"/>
              </a:rPr>
              <a:t>info@modellidicomunicazione.com</a:t>
            </a:r>
          </a:p>
          <a:p>
            <a:pPr>
              <a:defRPr/>
            </a:pPr>
            <a:r>
              <a:rPr lang="it-IT" sz="1000" dirty="0">
                <a:latin typeface="Trebuchet MS" pitchFamily="34" charset="0"/>
                <a:ea typeface="MS PGothic" panose="020B0600070205080204" pitchFamily="34" charset="-128"/>
                <a:cs typeface="+mn-cs"/>
              </a:rPr>
              <a:t>www.modellidicomunicazione.com</a:t>
            </a:r>
            <a:endParaRPr lang="it-IT" sz="2800" dirty="0">
              <a:latin typeface="Trebuchet MS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3013" name="Text Box 4"/>
          <p:cNvSpPr txBox="1">
            <a:spLocks noChangeArrowheads="1"/>
          </p:cNvSpPr>
          <p:nvPr/>
        </p:nvSpPr>
        <p:spPr bwMode="auto">
          <a:xfrm>
            <a:off x="6332538" y="2373313"/>
            <a:ext cx="2432050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spcBef>
                <a:spcPts val="500"/>
              </a:spcBef>
              <a:spcAft>
                <a:spcPts val="500"/>
              </a:spcAft>
            </a:pPr>
            <a:br>
              <a:rPr lang="it-IT" sz="1000">
                <a:latin typeface="Trebuchet MS" charset="0"/>
              </a:rPr>
            </a:br>
            <a:endParaRPr lang="it-IT" sz="1000">
              <a:latin typeface="Trebuchet MS" charset="0"/>
            </a:endParaRPr>
          </a:p>
        </p:txBody>
      </p:sp>
      <p:pic>
        <p:nvPicPr>
          <p:cNvPr id="43014" name="Immagin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3025" y="2689225"/>
            <a:ext cx="1992313" cy="85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5" name="Text Box 2"/>
          <p:cNvSpPr txBox="1">
            <a:spLocks noChangeArrowheads="1"/>
          </p:cNvSpPr>
          <p:nvPr/>
        </p:nvSpPr>
        <p:spPr bwMode="auto">
          <a:xfrm>
            <a:off x="600075" y="1266825"/>
            <a:ext cx="4005263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endParaRPr lang="it-IT" sz="1200" dirty="0">
              <a:latin typeface="Trebuchet MS" charset="0"/>
            </a:endParaRPr>
          </a:p>
          <a:p>
            <a:pPr eaLnBrk="1" hangingPunct="1"/>
            <a:r>
              <a:rPr lang="it-IT" sz="1200" dirty="0">
                <a:solidFill>
                  <a:srgbClr val="00A4DE"/>
                </a:solidFill>
                <a:latin typeface="Trebuchet MS" charset="0"/>
              </a:rPr>
              <a:t>Camillo </a:t>
            </a:r>
            <a:r>
              <a:rPr lang="it-IT" sz="1200" dirty="0" err="1">
                <a:solidFill>
                  <a:srgbClr val="00A4DE"/>
                </a:solidFill>
                <a:latin typeface="Trebuchet MS" charset="0"/>
              </a:rPr>
              <a:t>Sperzagni</a:t>
            </a:r>
            <a:r>
              <a:rPr lang="it-IT" sz="1200" dirty="0">
                <a:solidFill>
                  <a:srgbClr val="00A4DE"/>
                </a:solidFill>
                <a:latin typeface="Trebuchet MS" charset="0"/>
              </a:rPr>
              <a:t>, 2019</a:t>
            </a:r>
          </a:p>
          <a:p>
            <a:pPr eaLnBrk="1" hangingPunct="1"/>
            <a:endParaRPr lang="it-IT" sz="400" dirty="0">
              <a:latin typeface="Trebuchet MS" charset="0"/>
            </a:endParaRPr>
          </a:p>
          <a:p>
            <a:pPr eaLnBrk="1" hangingPunct="1"/>
            <a:r>
              <a:rPr lang="it-IT" sz="1200" dirty="0">
                <a:solidFill>
                  <a:srgbClr val="080808"/>
                </a:solidFill>
                <a:latin typeface="Trebuchet MS" charset="0"/>
              </a:rPr>
              <a:t>Email: </a:t>
            </a:r>
            <a:r>
              <a:rPr lang="it-IT" sz="1200" dirty="0" err="1">
                <a:solidFill>
                  <a:srgbClr val="080808"/>
                </a:solidFill>
                <a:latin typeface="Trebuchet MS" charset="0"/>
              </a:rPr>
              <a:t>camillo.sperzagni@modellidicomunicazione.com</a:t>
            </a:r>
            <a:endParaRPr lang="it-IT" sz="1200" dirty="0">
              <a:solidFill>
                <a:srgbClr val="080808"/>
              </a:solidFill>
              <a:latin typeface="Trebuchet MS" charset="0"/>
            </a:endParaRPr>
          </a:p>
          <a:p>
            <a:pPr eaLnBrk="1" hangingPunct="1"/>
            <a:r>
              <a:rPr lang="it-IT" sz="1200" dirty="0" err="1">
                <a:solidFill>
                  <a:srgbClr val="080808"/>
                </a:solidFill>
                <a:latin typeface="Trebuchet MS" charset="0"/>
              </a:rPr>
              <a:t>Mob</a:t>
            </a:r>
            <a:r>
              <a:rPr lang="it-IT" sz="1200" dirty="0">
                <a:solidFill>
                  <a:srgbClr val="080808"/>
                </a:solidFill>
                <a:latin typeface="Trebuchet MS" charset="0"/>
              </a:rPr>
              <a:t>. 388.4909248</a:t>
            </a:r>
          </a:p>
          <a:p>
            <a:pPr eaLnBrk="1" hangingPunct="1"/>
            <a:endParaRPr lang="it-IT" sz="1200" dirty="0">
              <a:latin typeface="Trebuchet MS" charset="0"/>
            </a:endParaRPr>
          </a:p>
          <a:p>
            <a:pPr eaLnBrk="1" hangingPunct="1"/>
            <a:endParaRPr lang="it-IT" sz="2800" dirty="0">
              <a:latin typeface="Trebuchet MS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E8DE69C9-2A10-DC4E-8B09-77B4E769B124}" type="slidenum">
              <a:rPr lang="it-IT" sz="1200">
                <a:solidFill>
                  <a:srgbClr val="898989"/>
                </a:solidFill>
              </a:rPr>
              <a:pPr/>
              <a:t>3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698500" y="1308100"/>
            <a:ext cx="65532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endParaRPr lang="it-IT" sz="1800">
              <a:latin typeface="Arial" charset="0"/>
            </a:endParaRPr>
          </a:p>
        </p:txBody>
      </p:sp>
      <p:sp>
        <p:nvSpPr>
          <p:cNvPr id="17414" name="CasellaDiTesto 2"/>
          <p:cNvSpPr txBox="1">
            <a:spLocks noChangeArrowheads="1"/>
          </p:cNvSpPr>
          <p:nvPr/>
        </p:nvSpPr>
        <p:spPr bwMode="auto">
          <a:xfrm>
            <a:off x="457200" y="520700"/>
            <a:ext cx="6337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pc="100" dirty="0">
                <a:solidFill>
                  <a:schemeClr val="accent3">
                    <a:lumMod val="60000"/>
                    <a:lumOff val="40000"/>
                  </a:schemeClr>
                </a:solidFill>
                <a:latin typeface="Bebas Neue"/>
                <a:cs typeface="Bebas Neue"/>
              </a:rPr>
              <a:t>Squadre, team e sistemi</a:t>
            </a:r>
          </a:p>
        </p:txBody>
      </p:sp>
      <p:sp>
        <p:nvSpPr>
          <p:cNvPr id="38918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8919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magine 1" descr="team-calcio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196975"/>
            <a:ext cx="3563938" cy="236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magine 2" descr="10253903_874920349191215_890395398121960889_n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64163">
            <a:off x="4535488" y="627063"/>
            <a:ext cx="2913062" cy="237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Immagine 3" descr="rugby.gi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2997200"/>
            <a:ext cx="3730625" cy="279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Immagine 4" descr="1014271_136333_resize_597_334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37543">
            <a:off x="774700" y="3752850"/>
            <a:ext cx="4356100" cy="244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36621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E8DE69C9-2A10-DC4E-8B09-77B4E769B124}" type="slidenum">
              <a:rPr lang="it-IT" sz="1200">
                <a:solidFill>
                  <a:srgbClr val="898989"/>
                </a:solidFill>
              </a:rPr>
              <a:pPr/>
              <a:t>4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571500" y="9906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Un giocatore di recente acquisto non rende come ci si </a:t>
            </a:r>
          </a:p>
          <a:p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aspettava:</a:t>
            </a: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698500" y="1308100"/>
            <a:ext cx="65532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endParaRPr lang="it-IT" sz="1800">
              <a:latin typeface="Arial" charset="0"/>
            </a:endParaRPr>
          </a:p>
        </p:txBody>
      </p:sp>
      <p:sp>
        <p:nvSpPr>
          <p:cNvPr id="38918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8919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tangolo 1"/>
          <p:cNvSpPr/>
          <p:nvPr/>
        </p:nvSpPr>
        <p:spPr>
          <a:xfrm>
            <a:off x="647700" y="2059970"/>
            <a:ext cx="5346700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Georgia" charset="0"/>
              <a:buAutoNum type="arabicPeriod"/>
            </a:pPr>
            <a:r>
              <a:rPr lang="it-IT" i="1" dirty="0">
                <a:latin typeface="Trebuchet MS"/>
                <a:cs typeface="Trebuchet MS"/>
              </a:rPr>
              <a:t>Acquisto sbagliato, è un  brocco</a:t>
            </a:r>
          </a:p>
          <a:p>
            <a:pPr eaLnBrk="1" hangingPunct="1">
              <a:lnSpc>
                <a:spcPct val="150000"/>
              </a:lnSpc>
              <a:buFont typeface="Georgia" charset="0"/>
              <a:buAutoNum type="arabicPeriod"/>
            </a:pPr>
            <a:r>
              <a:rPr lang="it-IT" i="1" dirty="0">
                <a:latin typeface="Trebuchet MS"/>
                <a:cs typeface="Trebuchet MS"/>
              </a:rPr>
              <a:t>Dipende della squadra</a:t>
            </a:r>
          </a:p>
          <a:p>
            <a:pPr eaLnBrk="1" hangingPunct="1">
              <a:lnSpc>
                <a:spcPct val="150000"/>
              </a:lnSpc>
              <a:buFont typeface="Georgia" charset="0"/>
              <a:buAutoNum type="arabicPeriod"/>
            </a:pPr>
            <a:r>
              <a:rPr lang="it-IT" i="1" dirty="0">
                <a:latin typeface="Trebuchet MS"/>
                <a:cs typeface="Trebuchet MS"/>
              </a:rPr>
              <a:t>E’ l’insieme</a:t>
            </a:r>
          </a:p>
          <a:p>
            <a:pPr eaLnBrk="1" hangingPunct="1">
              <a:lnSpc>
                <a:spcPct val="150000"/>
              </a:lnSpc>
              <a:buFont typeface="Georgia" charset="0"/>
              <a:buAutoNum type="arabicPeriod"/>
            </a:pPr>
            <a:r>
              <a:rPr lang="it-IT" i="1" dirty="0">
                <a:latin typeface="Trebuchet MS"/>
                <a:cs typeface="Trebuchet MS"/>
              </a:rPr>
              <a:t>Colpa dell’allenatore</a:t>
            </a:r>
          </a:p>
        </p:txBody>
      </p:sp>
    </p:spTree>
    <p:extLst>
      <p:ext uri="{BB962C8B-B14F-4D97-AF65-F5344CB8AC3E}">
        <p14:creationId xmlns:p14="http://schemas.microsoft.com/office/powerpoint/2010/main" val="2564093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E8DE69C9-2A10-DC4E-8B09-77B4E769B124}" type="slidenum">
              <a:rPr lang="it-IT" sz="1200">
                <a:solidFill>
                  <a:srgbClr val="898989"/>
                </a:solidFill>
              </a:rPr>
              <a:pPr/>
              <a:t>5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698500" y="1308100"/>
            <a:ext cx="65532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endParaRPr lang="it-IT" sz="1800">
              <a:latin typeface="Arial" charset="0"/>
            </a:endParaRPr>
          </a:p>
        </p:txBody>
      </p:sp>
      <p:sp>
        <p:nvSpPr>
          <p:cNvPr id="38916" name="Rettangolo 1"/>
          <p:cNvSpPr>
            <a:spLocks noChangeArrowheads="1"/>
          </p:cNvSpPr>
          <p:nvPr/>
        </p:nvSpPr>
        <p:spPr bwMode="auto">
          <a:xfrm>
            <a:off x="443972" y="1515004"/>
            <a:ext cx="3941762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eaLnBrk="1" hangingPunct="1"/>
            <a:r>
              <a:rPr lang="it-IT" sz="2000" dirty="0">
                <a:solidFill>
                  <a:srgbClr val="000000"/>
                </a:solidFill>
                <a:latin typeface="Trebuchet MS" panose="020B0703020202090204" pitchFamily="34" charset="0"/>
                <a:cs typeface="Trebuchet MS"/>
              </a:rPr>
              <a:t>Un sistema complesso</a:t>
            </a:r>
          </a:p>
          <a:p>
            <a:pPr algn="r" eaLnBrk="1" hangingPunct="1"/>
            <a:r>
              <a:rPr lang="it-IT" sz="2000" dirty="0">
                <a:solidFill>
                  <a:srgbClr val="000000"/>
                </a:solidFill>
                <a:latin typeface="Trebuchet MS" panose="020B0703020202090204" pitchFamily="34" charset="0"/>
                <a:cs typeface="Trebuchet MS"/>
              </a:rPr>
              <a:t>è caratterizzato da retroazione (l’output di uno o più elementi diventa input di elementi che li precedono) e circolarità (ogni variazione si diffonde variamente trasformata su tutti i componenti, compresi quelli da cui ha origine</a:t>
            </a:r>
            <a:r>
              <a:rPr lang="it-IT" sz="2000" dirty="0">
                <a:latin typeface="Trebuchet MS" panose="020B0703020202090204" pitchFamily="34" charset="0"/>
              </a:rPr>
              <a:t>)</a:t>
            </a:r>
          </a:p>
          <a:p>
            <a:pPr algn="just">
              <a:defRPr/>
            </a:pPr>
            <a:endParaRPr lang="it-IT" sz="2000" dirty="0">
              <a:solidFill>
                <a:srgbClr val="3C3C3C"/>
              </a:solidFill>
              <a:latin typeface="Trebuchet MS" panose="020B0703020202090204" pitchFamily="34" charset="0"/>
              <a:cs typeface="Trebuchet MS"/>
            </a:endParaRPr>
          </a:p>
          <a:p>
            <a:pPr algn="just">
              <a:defRPr/>
            </a:pPr>
            <a:endParaRPr lang="it-IT" sz="2000" dirty="0">
              <a:solidFill>
                <a:srgbClr val="3C3C3C"/>
              </a:solidFill>
              <a:latin typeface="Trebuchet MS" panose="020B0703020202090204" pitchFamily="34" charset="0"/>
              <a:cs typeface="Trebuchet MS"/>
            </a:endParaRPr>
          </a:p>
        </p:txBody>
      </p:sp>
      <p:sp>
        <p:nvSpPr>
          <p:cNvPr id="17414" name="CasellaDiTesto 2"/>
          <p:cNvSpPr txBox="1">
            <a:spLocks noChangeArrowheads="1"/>
          </p:cNvSpPr>
          <p:nvPr/>
        </p:nvSpPr>
        <p:spPr bwMode="auto">
          <a:xfrm>
            <a:off x="457200" y="520700"/>
            <a:ext cx="6337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pc="100" dirty="0">
                <a:solidFill>
                  <a:schemeClr val="accent3">
                    <a:lumMod val="60000"/>
                    <a:lumOff val="40000"/>
                  </a:schemeClr>
                </a:solidFill>
                <a:latin typeface="Bebas Neue"/>
                <a:cs typeface="Bebas Neue"/>
              </a:rPr>
              <a:t>Retroazione e circolarità</a:t>
            </a:r>
          </a:p>
        </p:txBody>
      </p:sp>
      <p:sp>
        <p:nvSpPr>
          <p:cNvPr id="38918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8919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Diagramma 10"/>
          <p:cNvGraphicFramePr/>
          <p:nvPr>
            <p:extLst>
              <p:ext uri="{D42A27DB-BD31-4B8C-83A1-F6EECF244321}">
                <p14:modId xmlns:p14="http://schemas.microsoft.com/office/powerpoint/2010/main" val="2158837536"/>
              </p:ext>
            </p:extLst>
          </p:nvPr>
        </p:nvGraphicFramePr>
        <p:xfrm>
          <a:off x="2125663" y="1460500"/>
          <a:ext cx="7881937" cy="3060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2" name="Freccia su 11"/>
          <p:cNvSpPr>
            <a:spLocks noChangeArrowheads="1"/>
          </p:cNvSpPr>
          <p:nvPr/>
        </p:nvSpPr>
        <p:spPr bwMode="auto">
          <a:xfrm rot="5400000">
            <a:off x="5486400" y="2667001"/>
            <a:ext cx="485775" cy="381000"/>
          </a:xfrm>
          <a:prstGeom prst="up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it-IT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Freccia su 12"/>
          <p:cNvSpPr>
            <a:spLocks noChangeArrowheads="1"/>
          </p:cNvSpPr>
          <p:nvPr/>
        </p:nvSpPr>
        <p:spPr bwMode="auto">
          <a:xfrm rot="20218904">
            <a:off x="6273800" y="3175000"/>
            <a:ext cx="484188" cy="381000"/>
          </a:xfrm>
          <a:prstGeom prst="up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it-IT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533400" y="5029200"/>
            <a:ext cx="7023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it-IT" dirty="0">
                <a:latin typeface="Trebuchet MS"/>
                <a:cs typeface="Trebuchet MS"/>
              </a:rPr>
              <a:t>“</a:t>
            </a:r>
            <a:r>
              <a:rPr lang="it-IT" altLang="ja-JP" i="1" dirty="0">
                <a:latin typeface="Trebuchet MS"/>
                <a:cs typeface="Trebuchet MS"/>
              </a:rPr>
              <a:t>Per far carriera occorre prima o poi </a:t>
            </a:r>
            <a:r>
              <a:rPr lang="it-IT" i="1" dirty="0">
                <a:latin typeface="Trebuchet MS"/>
                <a:cs typeface="Trebuchet MS"/>
              </a:rPr>
              <a:t> fregare qualcuno”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5448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E8DE69C9-2A10-DC4E-8B09-77B4E769B124}" type="slidenum">
              <a:rPr lang="it-IT" sz="1200">
                <a:solidFill>
                  <a:srgbClr val="898989"/>
                </a:solidFill>
              </a:rPr>
              <a:pPr/>
              <a:t>6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698500" y="1308100"/>
            <a:ext cx="65532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endParaRPr lang="it-IT" sz="1800" dirty="0">
              <a:latin typeface="Arial" charset="0"/>
            </a:endParaRPr>
          </a:p>
        </p:txBody>
      </p:sp>
      <p:sp>
        <p:nvSpPr>
          <p:cNvPr id="38918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 dirty="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8919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tangolo 1"/>
          <p:cNvSpPr/>
          <p:nvPr/>
        </p:nvSpPr>
        <p:spPr>
          <a:xfrm>
            <a:off x="698500" y="2345204"/>
            <a:ext cx="6451600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Georgia" charset="0"/>
              <a:buAutoNum type="arabicPeriod"/>
            </a:pPr>
            <a:r>
              <a:rPr lang="it-IT" i="1" dirty="0">
                <a:latin typeface="Trebuchet MS"/>
                <a:cs typeface="Trebuchet MS"/>
              </a:rPr>
              <a:t>Con i suoi compagni più vicini</a:t>
            </a:r>
          </a:p>
          <a:p>
            <a:pPr eaLnBrk="1" hangingPunct="1">
              <a:lnSpc>
                <a:spcPct val="150000"/>
              </a:lnSpc>
              <a:buFont typeface="Georgia" charset="0"/>
              <a:buAutoNum type="arabicPeriod"/>
            </a:pPr>
            <a:r>
              <a:rPr lang="it-IT" i="1" dirty="0">
                <a:latin typeface="Trebuchet MS"/>
                <a:cs typeface="Trebuchet MS"/>
              </a:rPr>
              <a:t>Con l’allenatore</a:t>
            </a:r>
          </a:p>
          <a:p>
            <a:pPr eaLnBrk="1" hangingPunct="1">
              <a:lnSpc>
                <a:spcPct val="150000"/>
              </a:lnSpc>
              <a:buFont typeface="Georgia" charset="0"/>
              <a:buAutoNum type="arabicPeriod"/>
            </a:pPr>
            <a:r>
              <a:rPr lang="it-IT" i="1" dirty="0">
                <a:latin typeface="Trebuchet MS"/>
                <a:cs typeface="Trebuchet MS"/>
              </a:rPr>
              <a:t>Con tutti, pubblico compreso</a:t>
            </a:r>
          </a:p>
          <a:p>
            <a:pPr eaLnBrk="1" hangingPunct="1">
              <a:lnSpc>
                <a:spcPct val="150000"/>
              </a:lnSpc>
              <a:buFont typeface="Georgia" charset="0"/>
              <a:buAutoNum type="arabicPeriod"/>
            </a:pPr>
            <a:r>
              <a:rPr lang="it-IT" i="1" dirty="0">
                <a:latin typeface="Trebuchet MS"/>
                <a:cs typeface="Trebuchet MS"/>
              </a:rPr>
              <a:t>Con gli avversari che deve contrastare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698500" y="1435100"/>
            <a:ext cx="51603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Con chi si relaziona un giocatore in campo?</a:t>
            </a:r>
          </a:p>
        </p:txBody>
      </p:sp>
    </p:spTree>
    <p:extLst>
      <p:ext uri="{BB962C8B-B14F-4D97-AF65-F5344CB8AC3E}">
        <p14:creationId xmlns:p14="http://schemas.microsoft.com/office/powerpoint/2010/main" val="8030240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E8DE69C9-2A10-DC4E-8B09-77B4E769B124}" type="slidenum">
              <a:rPr lang="it-IT" sz="1200">
                <a:solidFill>
                  <a:srgbClr val="898989"/>
                </a:solidFill>
              </a:rPr>
              <a:pPr/>
              <a:t>7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698500" y="1308100"/>
            <a:ext cx="65532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endParaRPr lang="it-IT" sz="1800" dirty="0">
              <a:latin typeface="Arial" charset="0"/>
            </a:endParaRPr>
          </a:p>
        </p:txBody>
      </p:sp>
      <p:sp>
        <p:nvSpPr>
          <p:cNvPr id="38916" name="Rettangolo 1"/>
          <p:cNvSpPr>
            <a:spLocks noChangeArrowheads="1"/>
          </p:cNvSpPr>
          <p:nvPr/>
        </p:nvSpPr>
        <p:spPr bwMode="auto">
          <a:xfrm>
            <a:off x="439739" y="1506538"/>
            <a:ext cx="4017962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it-IT" sz="2000" dirty="0">
                <a:solidFill>
                  <a:srgbClr val="3C3C3C"/>
                </a:solidFill>
                <a:latin typeface="Trebuchet MS"/>
                <a:cs typeface="Trebuchet MS"/>
              </a:rPr>
              <a:t>In un sistema complesso non lineare e con cicli di retroazione ogni variazione di qualsiasi elemento produce effetti non prevedibili che si propagano nel tempo ad ogni altro elemento del sistema. </a:t>
            </a:r>
          </a:p>
        </p:txBody>
      </p:sp>
      <p:sp>
        <p:nvSpPr>
          <p:cNvPr id="17414" name="CasellaDiTesto 2"/>
          <p:cNvSpPr txBox="1">
            <a:spLocks noChangeArrowheads="1"/>
          </p:cNvSpPr>
          <p:nvPr/>
        </p:nvSpPr>
        <p:spPr bwMode="auto">
          <a:xfrm>
            <a:off x="457200" y="520700"/>
            <a:ext cx="6337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pc="100" dirty="0">
                <a:solidFill>
                  <a:schemeClr val="accent3">
                    <a:lumMod val="60000"/>
                    <a:lumOff val="40000"/>
                  </a:schemeClr>
                </a:solidFill>
                <a:latin typeface="Bebas Neue"/>
                <a:cs typeface="Bebas Neue"/>
              </a:rPr>
              <a:t>totalità</a:t>
            </a:r>
          </a:p>
        </p:txBody>
      </p:sp>
      <p:sp>
        <p:nvSpPr>
          <p:cNvPr id="38918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 dirty="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8919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magine 1" descr="terra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014" y="1663700"/>
            <a:ext cx="3129158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622300" y="5257800"/>
            <a:ext cx="65851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“</a:t>
            </a:r>
            <a:r>
              <a:rPr lang="it-IT" i="1" dirty="0">
                <a:latin typeface="Trebuchet MS"/>
                <a:cs typeface="Trebuchet MS"/>
              </a:rPr>
              <a:t>Cosa me ne frega dei problemi di quello là?”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03735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E8DE69C9-2A10-DC4E-8B09-77B4E769B124}" type="slidenum">
              <a:rPr lang="it-IT" sz="1200">
                <a:solidFill>
                  <a:srgbClr val="898989"/>
                </a:solidFill>
              </a:rPr>
              <a:pPr/>
              <a:t>8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698500" y="1308100"/>
            <a:ext cx="65532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endParaRPr lang="it-IT" sz="1800" dirty="0">
              <a:latin typeface="Arial" charset="0"/>
            </a:endParaRPr>
          </a:p>
        </p:txBody>
      </p:sp>
      <p:sp>
        <p:nvSpPr>
          <p:cNvPr id="38918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 dirty="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8919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tangolo 1"/>
          <p:cNvSpPr/>
          <p:nvPr/>
        </p:nvSpPr>
        <p:spPr>
          <a:xfrm>
            <a:off x="482600" y="2243604"/>
            <a:ext cx="7861300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Georgia" charset="0"/>
              <a:buAutoNum type="arabicPeriod"/>
            </a:pPr>
            <a:r>
              <a:rPr lang="it-IT" i="1" dirty="0">
                <a:latin typeface="Trebuchet MS"/>
                <a:cs typeface="Trebuchet MS"/>
              </a:rPr>
              <a:t>La media della bravura dei componenti</a:t>
            </a:r>
          </a:p>
          <a:p>
            <a:pPr eaLnBrk="1" hangingPunct="1">
              <a:lnSpc>
                <a:spcPct val="150000"/>
              </a:lnSpc>
              <a:buFont typeface="Georgia" charset="0"/>
              <a:buAutoNum type="arabicPeriod"/>
            </a:pPr>
            <a:r>
              <a:rPr lang="it-IT" i="1" dirty="0">
                <a:latin typeface="Trebuchet MS"/>
                <a:cs typeface="Trebuchet MS"/>
              </a:rPr>
              <a:t>La bravura del team leader</a:t>
            </a:r>
          </a:p>
          <a:p>
            <a:pPr eaLnBrk="1" hangingPunct="1">
              <a:lnSpc>
                <a:spcPct val="150000"/>
              </a:lnSpc>
              <a:buFont typeface="Georgia" charset="0"/>
              <a:buAutoNum type="arabicPeriod"/>
            </a:pPr>
            <a:r>
              <a:rPr lang="it-IT" i="1" dirty="0">
                <a:latin typeface="Trebuchet MS"/>
                <a:cs typeface="Trebuchet MS"/>
              </a:rPr>
              <a:t>La combinazione tra i componenti del team</a:t>
            </a:r>
          </a:p>
          <a:p>
            <a:pPr eaLnBrk="1" hangingPunct="1">
              <a:lnSpc>
                <a:spcPct val="150000"/>
              </a:lnSpc>
            </a:pPr>
            <a:r>
              <a:rPr lang="it-IT" i="1" dirty="0">
                <a:latin typeface="Trebuchet MS"/>
                <a:cs typeface="Trebuchet MS"/>
              </a:rPr>
              <a:t>4.Il tempo passato lavorando assieme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698500" y="1435100"/>
            <a:ext cx="51988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dirty="0">
                <a:solidFill>
                  <a:srgbClr val="000000"/>
                </a:solidFill>
                <a:latin typeface="Trebuchet MS"/>
                <a:cs typeface="Trebuchet MS"/>
              </a:rPr>
              <a:t>Cosa conta di più per la qualità di un team?</a:t>
            </a:r>
          </a:p>
        </p:txBody>
      </p:sp>
    </p:spTree>
    <p:extLst>
      <p:ext uri="{BB962C8B-B14F-4D97-AF65-F5344CB8AC3E}">
        <p14:creationId xmlns:p14="http://schemas.microsoft.com/office/powerpoint/2010/main" val="39860129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egnaposto numero diapositiva 3"/>
          <p:cNvSpPr>
            <a:spLocks noGrp="1"/>
          </p:cNvSpPr>
          <p:nvPr>
            <p:ph type="sldNum" sz="quarter" idx="12"/>
          </p:nvPr>
        </p:nvSpPr>
        <p:spPr bwMode="auto">
          <a:xfrm>
            <a:off x="6654800" y="6356350"/>
            <a:ext cx="2133600" cy="3651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fld id="{E8DE69C9-2A10-DC4E-8B09-77B4E769B124}" type="slidenum">
              <a:rPr lang="it-IT" sz="1200">
                <a:solidFill>
                  <a:srgbClr val="898989"/>
                </a:solidFill>
              </a:rPr>
              <a:pPr/>
              <a:t>9</a:t>
            </a:fld>
            <a:endParaRPr lang="it-IT" sz="1200">
              <a:solidFill>
                <a:srgbClr val="898989"/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73100" y="177800"/>
            <a:ext cx="7772400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eaLnBrk="0" hangingPunct="0">
              <a:defRPr/>
            </a:pPr>
            <a:endParaRPr lang="it-IT" sz="2000" dirty="0">
              <a:solidFill>
                <a:srgbClr val="A30F43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Georgia" charset="0"/>
            </a:endParaRP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698500" y="1308100"/>
            <a:ext cx="6553200" cy="417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endParaRPr lang="it-IT" sz="1800">
              <a:latin typeface="Arial" charset="0"/>
            </a:endParaRPr>
          </a:p>
        </p:txBody>
      </p:sp>
      <p:sp>
        <p:nvSpPr>
          <p:cNvPr id="38916" name="Rettangolo 1"/>
          <p:cNvSpPr>
            <a:spLocks noChangeArrowheads="1"/>
          </p:cNvSpPr>
          <p:nvPr/>
        </p:nvSpPr>
        <p:spPr bwMode="auto">
          <a:xfrm>
            <a:off x="546100" y="1511300"/>
            <a:ext cx="357346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eaLnBrk="1" hangingPunct="1"/>
            <a:r>
              <a:rPr lang="it-IT" sz="2000" dirty="0">
                <a:solidFill>
                  <a:srgbClr val="3C3C3C"/>
                </a:solidFill>
                <a:latin typeface="Trebuchet MS"/>
                <a:cs typeface="Trebuchet MS"/>
              </a:rPr>
              <a:t>La retroazione e le interazioni non lineari fanno sì che il sistema esprima proprietà non riconducibili alla somma delle proprietà dei suoi componenti.</a:t>
            </a:r>
          </a:p>
        </p:txBody>
      </p:sp>
      <p:sp>
        <p:nvSpPr>
          <p:cNvPr id="17414" name="CasellaDiTesto 2"/>
          <p:cNvSpPr txBox="1">
            <a:spLocks noChangeArrowheads="1"/>
          </p:cNvSpPr>
          <p:nvPr/>
        </p:nvSpPr>
        <p:spPr bwMode="auto">
          <a:xfrm>
            <a:off x="457200" y="520700"/>
            <a:ext cx="6794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defRPr/>
            </a:pPr>
            <a:r>
              <a:rPr lang="it-IT" spc="100" dirty="0">
                <a:solidFill>
                  <a:schemeClr val="accent3">
                    <a:lumMod val="60000"/>
                    <a:lumOff val="40000"/>
                  </a:schemeClr>
                </a:solidFill>
                <a:latin typeface="Bebas Neue"/>
                <a:cs typeface="Bebas Neue"/>
              </a:rPr>
              <a:t>non </a:t>
            </a:r>
            <a:r>
              <a:rPr lang="it-IT" spc="100" dirty="0" err="1">
                <a:solidFill>
                  <a:schemeClr val="accent3">
                    <a:lumMod val="60000"/>
                    <a:lumOff val="40000"/>
                  </a:schemeClr>
                </a:solidFill>
                <a:latin typeface="Bebas Neue"/>
                <a:cs typeface="Bebas Neue"/>
              </a:rPr>
              <a:t>sommativita’</a:t>
            </a:r>
            <a:endParaRPr lang="it-IT" spc="100" dirty="0">
              <a:solidFill>
                <a:schemeClr val="accent3">
                  <a:lumMod val="60000"/>
                  <a:lumOff val="40000"/>
                </a:schemeClr>
              </a:solidFill>
              <a:latin typeface="Bebas Neue"/>
              <a:cs typeface="Bebas Neue"/>
            </a:endParaRPr>
          </a:p>
        </p:txBody>
      </p:sp>
      <p:sp>
        <p:nvSpPr>
          <p:cNvPr id="38918" name="Text Box 21"/>
          <p:cNvSpPr txBox="1">
            <a:spLocks noChangeArrowheads="1"/>
          </p:cNvSpPr>
          <p:nvPr/>
        </p:nvSpPr>
        <p:spPr bwMode="auto">
          <a:xfrm>
            <a:off x="546100" y="6473825"/>
            <a:ext cx="27940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Gill Sans MT" charset="0"/>
                <a:ea typeface="MS PGothic" charset="0"/>
                <a:cs typeface="MS PGothic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it-IT" sz="900">
                <a:latin typeface="RotisSansSerif" charset="0"/>
                <a:cs typeface="RotisSansSerif" charset="0"/>
              </a:rPr>
              <a:t>© Modelli di Comunicazione</a:t>
            </a:r>
          </a:p>
        </p:txBody>
      </p:sp>
      <p:pic>
        <p:nvPicPr>
          <p:cNvPr id="38919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8800" y="469900"/>
            <a:ext cx="6096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314700" y="3314700"/>
            <a:ext cx="6858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magine 1" descr="IMG_078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625600"/>
            <a:ext cx="3167286" cy="424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530030" y="4689713"/>
            <a:ext cx="405387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1" hangingPunct="1"/>
            <a:r>
              <a:rPr lang="it-IT" i="1" dirty="0">
                <a:latin typeface="Trebuchet MS"/>
                <a:cs typeface="Trebuchet MS"/>
              </a:rPr>
              <a:t>“Con gli esperti che ci sono</a:t>
            </a:r>
          </a:p>
          <a:p>
            <a:pPr eaLnBrk="1" hangingPunct="1"/>
            <a:r>
              <a:rPr lang="it-IT" i="1" dirty="0">
                <a:latin typeface="Trebuchet MS"/>
                <a:cs typeface="Trebuchet MS"/>
              </a:rPr>
              <a:t>dentro mi aspettavo di più</a:t>
            </a:r>
          </a:p>
          <a:p>
            <a:pPr eaLnBrk="1" hangingPunct="1"/>
            <a:r>
              <a:rPr lang="it-IT" i="1" dirty="0">
                <a:latin typeface="Trebuchet MS"/>
                <a:cs typeface="Trebuchet MS"/>
              </a:rPr>
              <a:t>da quel team” 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94426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Impostazioni personalizzate 2">
      <a:dk1>
        <a:srgbClr val="787878"/>
      </a:dk1>
      <a:lt1>
        <a:sysClr val="window" lastClr="FFFFFF"/>
      </a:lt1>
      <a:dk2>
        <a:srgbClr val="1F497D"/>
      </a:dk2>
      <a:lt2>
        <a:srgbClr val="EEECE1"/>
      </a:lt2>
      <a:accent1>
        <a:srgbClr val="24B853"/>
      </a:accent1>
      <a:accent2>
        <a:srgbClr val="DC6420"/>
      </a:accent2>
      <a:accent3>
        <a:srgbClr val="006AB3"/>
      </a:accent3>
      <a:accent4>
        <a:srgbClr val="A2A1A3"/>
      </a:accent4>
      <a:accent5>
        <a:srgbClr val="B9B9B9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Struttura personalizzat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11344</TotalTime>
  <Words>1272</Words>
  <Application>Microsoft Macintosh PowerPoint</Application>
  <PresentationFormat>Presentazione su schermo (4:3)</PresentationFormat>
  <Paragraphs>275</Paragraphs>
  <Slides>24</Slides>
  <Notes>24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14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24</vt:i4>
      </vt:variant>
    </vt:vector>
  </HeadingPairs>
  <TitlesOfParts>
    <vt:vector size="40" baseType="lpstr">
      <vt:lpstr>MS PGothic</vt:lpstr>
      <vt:lpstr>MS PGothic</vt:lpstr>
      <vt:lpstr>Arial</vt:lpstr>
      <vt:lpstr>Bebas Neue</vt:lpstr>
      <vt:lpstr>Bebas Neue Regular</vt:lpstr>
      <vt:lpstr>Calibri</vt:lpstr>
      <vt:lpstr>Garamond</vt:lpstr>
      <vt:lpstr>Geneva</vt:lpstr>
      <vt:lpstr>Georgia</vt:lpstr>
      <vt:lpstr>Gill Sans MT</vt:lpstr>
      <vt:lpstr>Lucida Grande</vt:lpstr>
      <vt:lpstr>RotisSansSerif</vt:lpstr>
      <vt:lpstr>Times New Roman</vt:lpstr>
      <vt:lpstr>Trebuchet MS</vt:lpstr>
      <vt:lpstr>Tema di Office</vt:lpstr>
      <vt:lpstr>Struttura personalizzata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COMMUNICATION  DESIGN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COMMUNICATION  DESIGN</dc:creator>
  <cp:lastModifiedBy>camillo sperzagni</cp:lastModifiedBy>
  <cp:revision>618</cp:revision>
  <cp:lastPrinted>2016-03-15T15:28:59Z</cp:lastPrinted>
  <dcterms:created xsi:type="dcterms:W3CDTF">2005-03-02T09:49:00Z</dcterms:created>
  <dcterms:modified xsi:type="dcterms:W3CDTF">2020-04-19T12:28:38Z</dcterms:modified>
</cp:coreProperties>
</file>